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4" r:id="rId1"/>
    <p:sldMasterId id="2147483680" r:id="rId2"/>
    <p:sldMasterId id="2147483698" r:id="rId3"/>
  </p:sldMasterIdLst>
  <p:notesMasterIdLst>
    <p:notesMasterId r:id="rId32"/>
  </p:notesMasterIdLst>
  <p:sldIdLst>
    <p:sldId id="256" r:id="rId4"/>
    <p:sldId id="257" r:id="rId5"/>
    <p:sldId id="273" r:id="rId6"/>
    <p:sldId id="284" r:id="rId7"/>
    <p:sldId id="274" r:id="rId8"/>
    <p:sldId id="278" r:id="rId9"/>
    <p:sldId id="258" r:id="rId10"/>
    <p:sldId id="272" r:id="rId11"/>
    <p:sldId id="270" r:id="rId12"/>
    <p:sldId id="283" r:id="rId13"/>
    <p:sldId id="285" r:id="rId14"/>
    <p:sldId id="275" r:id="rId15"/>
    <p:sldId id="276" r:id="rId16"/>
    <p:sldId id="259" r:id="rId17"/>
    <p:sldId id="260" r:id="rId18"/>
    <p:sldId id="277" r:id="rId19"/>
    <p:sldId id="262" r:id="rId20"/>
    <p:sldId id="282" r:id="rId21"/>
    <p:sldId id="281" r:id="rId22"/>
    <p:sldId id="279" r:id="rId23"/>
    <p:sldId id="280" r:id="rId24"/>
    <p:sldId id="263" r:id="rId25"/>
    <p:sldId id="264" r:id="rId26"/>
    <p:sldId id="265" r:id="rId27"/>
    <p:sldId id="266" r:id="rId28"/>
    <p:sldId id="268" r:id="rId29"/>
    <p:sldId id="269" r:id="rId30"/>
    <p:sldId id="267" r:id="rId31"/>
  </p:sldIdLst>
  <p:sldSz cx="24384000" cy="13716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EB34B0-55F2-48DD-8600-9ACD9CC53D5D}" v="11" dt="2023-11-06T11:47:49.75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Row>
  </a:tblStyle>
  <a:tblStyle styleId="{C7B018BB-80A7-4F77-B60F-C8B233D01FF8}"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25400" cap="flat">
              <a:solidFill>
                <a:srgbClr val="FFFFFF"/>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1">
                  <a:lumOff val="13543"/>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47676">
              <a:alpha val="6379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A9A9A9"/>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09D00"/>
          </a:solidFill>
        </a:fill>
      </a:tcStyle>
    </a:firstCol>
    <a:lastRow>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27002"/>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a:tcStyle>
        <a:tcBdr/>
        <a:fill>
          <a:solidFill>
            <a:srgbClr val="747676">
              <a:alpha val="63790"/>
            </a:srgb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E3E5E8"/>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E3E5E8"/>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E3E5E8"/>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noFill/>
        </a:fill>
      </a:tcStyle>
    </a:wholeTbl>
    <a:band2H>
      <a:tcTxStyle/>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6AA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6AAA9"/>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262727"/>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4242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26" d="100"/>
          <a:sy n="26" d="100"/>
        </p:scale>
        <p:origin x="741"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ustomXml" Target="../customXml/item1.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microsoft.com/office/2016/11/relationships/changesInfo" Target="changesInfos/changesInfo1.xml"/><Relationship Id="rId40"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3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French" userId="fac54beb-4c44-4b1c-8550-6f16e0dbbd9d" providerId="ADAL" clId="{BBEB34B0-55F2-48DD-8600-9ACD9CC53D5D}"/>
    <pc:docChg chg="undo custSel addSld delSld modSld sldOrd">
      <pc:chgData name="Lorna French" userId="fac54beb-4c44-4b1c-8550-6f16e0dbbd9d" providerId="ADAL" clId="{BBEB34B0-55F2-48DD-8600-9ACD9CC53D5D}" dt="2023-11-06T11:49:15.619" v="552" actId="21"/>
      <pc:docMkLst>
        <pc:docMk/>
      </pc:docMkLst>
      <pc:sldChg chg="modSp mod">
        <pc:chgData name="Lorna French" userId="fac54beb-4c44-4b1c-8550-6f16e0dbbd9d" providerId="ADAL" clId="{BBEB34B0-55F2-48DD-8600-9ACD9CC53D5D}" dt="2023-11-06T11:03:10.493" v="117" actId="20577"/>
        <pc:sldMkLst>
          <pc:docMk/>
          <pc:sldMk cId="0" sldId="256"/>
        </pc:sldMkLst>
        <pc:spChg chg="mod">
          <ac:chgData name="Lorna French" userId="fac54beb-4c44-4b1c-8550-6f16e0dbbd9d" providerId="ADAL" clId="{BBEB34B0-55F2-48DD-8600-9ACD9CC53D5D}" dt="2023-11-06T11:03:10.493" v="117" actId="20577"/>
          <ac:spMkLst>
            <pc:docMk/>
            <pc:sldMk cId="0" sldId="256"/>
            <ac:spMk id="3" creationId="{61420E36-10A0-438A-9A8B-C999DDF28897}"/>
          </ac:spMkLst>
        </pc:spChg>
        <pc:spChg chg="mod">
          <ac:chgData name="Lorna French" userId="fac54beb-4c44-4b1c-8550-6f16e0dbbd9d" providerId="ADAL" clId="{BBEB34B0-55F2-48DD-8600-9ACD9CC53D5D}" dt="2023-11-06T11:02:13.525" v="77"/>
          <ac:spMkLst>
            <pc:docMk/>
            <pc:sldMk cId="0" sldId="256"/>
            <ac:spMk id="151" creationId="{00000000-0000-0000-0000-000000000000}"/>
          </ac:spMkLst>
        </pc:spChg>
        <pc:spChg chg="mod">
          <ac:chgData name="Lorna French" userId="fac54beb-4c44-4b1c-8550-6f16e0dbbd9d" providerId="ADAL" clId="{BBEB34B0-55F2-48DD-8600-9ACD9CC53D5D}" dt="2023-11-06T11:02:13.525" v="77"/>
          <ac:spMkLst>
            <pc:docMk/>
            <pc:sldMk cId="0" sldId="256"/>
            <ac:spMk id="152" creationId="{00000000-0000-0000-0000-000000000000}"/>
          </ac:spMkLst>
        </pc:spChg>
      </pc:sldChg>
      <pc:sldChg chg="modSp mod">
        <pc:chgData name="Lorna French" userId="fac54beb-4c44-4b1c-8550-6f16e0dbbd9d" providerId="ADAL" clId="{BBEB34B0-55F2-48DD-8600-9ACD9CC53D5D}" dt="2023-11-06T11:04:22.159" v="250" actId="1076"/>
        <pc:sldMkLst>
          <pc:docMk/>
          <pc:sldMk cId="0" sldId="257"/>
        </pc:sldMkLst>
        <pc:spChg chg="mod">
          <ac:chgData name="Lorna French" userId="fac54beb-4c44-4b1c-8550-6f16e0dbbd9d" providerId="ADAL" clId="{BBEB34B0-55F2-48DD-8600-9ACD9CC53D5D}" dt="2023-11-06T11:02:13.525" v="77"/>
          <ac:spMkLst>
            <pc:docMk/>
            <pc:sldMk cId="0" sldId="257"/>
            <ac:spMk id="2" creationId="{CFAB5416-AE1A-42E4-9A1F-F9A35D443170}"/>
          </ac:spMkLst>
        </pc:spChg>
        <pc:spChg chg="mod">
          <ac:chgData name="Lorna French" userId="fac54beb-4c44-4b1c-8550-6f16e0dbbd9d" providerId="ADAL" clId="{BBEB34B0-55F2-48DD-8600-9ACD9CC53D5D}" dt="2023-11-06T11:04:22.159" v="250" actId="1076"/>
          <ac:spMkLst>
            <pc:docMk/>
            <pc:sldMk cId="0" sldId="257"/>
            <ac:spMk id="3" creationId="{738D9CC3-D22F-40F2-E3A8-D69051CED2DB}"/>
          </ac:spMkLst>
        </pc:spChg>
        <pc:spChg chg="mod">
          <ac:chgData name="Lorna French" userId="fac54beb-4c44-4b1c-8550-6f16e0dbbd9d" providerId="ADAL" clId="{BBEB34B0-55F2-48DD-8600-9ACD9CC53D5D}" dt="2023-11-06T11:04:14.405" v="249" actId="27636"/>
          <ac:spMkLst>
            <pc:docMk/>
            <pc:sldMk cId="0" sldId="257"/>
            <ac:spMk id="156" creationId="{00000000-0000-0000-0000-000000000000}"/>
          </ac:spMkLst>
        </pc:spChg>
      </pc:sldChg>
      <pc:sldChg chg="modSp mod">
        <pc:chgData name="Lorna French" userId="fac54beb-4c44-4b1c-8550-6f16e0dbbd9d" providerId="ADAL" clId="{BBEB34B0-55F2-48DD-8600-9ACD9CC53D5D}" dt="2023-11-06T11:46:05.951" v="517" actId="20577"/>
        <pc:sldMkLst>
          <pc:docMk/>
          <pc:sldMk cId="0" sldId="258"/>
        </pc:sldMkLst>
        <pc:spChg chg="mod">
          <ac:chgData name="Lorna French" userId="fac54beb-4c44-4b1c-8550-6f16e0dbbd9d" providerId="ADAL" clId="{BBEB34B0-55F2-48DD-8600-9ACD9CC53D5D}" dt="2023-11-06T11:12:10.715" v="491" actId="20577"/>
          <ac:spMkLst>
            <pc:docMk/>
            <pc:sldMk cId="0" sldId="258"/>
            <ac:spMk id="158" creationId="{00000000-0000-0000-0000-000000000000}"/>
          </ac:spMkLst>
        </pc:spChg>
        <pc:spChg chg="mod">
          <ac:chgData name="Lorna French" userId="fac54beb-4c44-4b1c-8550-6f16e0dbbd9d" providerId="ADAL" clId="{BBEB34B0-55F2-48DD-8600-9ACD9CC53D5D}" dt="2023-11-06T11:46:05.951" v="517" actId="20577"/>
          <ac:spMkLst>
            <pc:docMk/>
            <pc:sldMk cId="0" sldId="258"/>
            <ac:spMk id="159" creationId="{00000000-0000-0000-0000-000000000000}"/>
          </ac:spMkLst>
        </pc:spChg>
      </pc:sldChg>
      <pc:sldChg chg="modSp mod">
        <pc:chgData name="Lorna French" userId="fac54beb-4c44-4b1c-8550-6f16e0dbbd9d" providerId="ADAL" clId="{BBEB34B0-55F2-48DD-8600-9ACD9CC53D5D}" dt="2023-11-06T11:02:13.525" v="77"/>
        <pc:sldMkLst>
          <pc:docMk/>
          <pc:sldMk cId="0" sldId="259"/>
        </pc:sldMkLst>
        <pc:spChg chg="mod">
          <ac:chgData name="Lorna French" userId="fac54beb-4c44-4b1c-8550-6f16e0dbbd9d" providerId="ADAL" clId="{BBEB34B0-55F2-48DD-8600-9ACD9CC53D5D}" dt="2023-11-06T11:02:13.525" v="77"/>
          <ac:spMkLst>
            <pc:docMk/>
            <pc:sldMk cId="0" sldId="259"/>
            <ac:spMk id="161" creationId="{00000000-0000-0000-0000-000000000000}"/>
          </ac:spMkLst>
        </pc:spChg>
        <pc:spChg chg="mod">
          <ac:chgData name="Lorna French" userId="fac54beb-4c44-4b1c-8550-6f16e0dbbd9d" providerId="ADAL" clId="{BBEB34B0-55F2-48DD-8600-9ACD9CC53D5D}" dt="2023-11-06T11:02:13.525" v="77"/>
          <ac:spMkLst>
            <pc:docMk/>
            <pc:sldMk cId="0" sldId="259"/>
            <ac:spMk id="163" creationId="{00000000-0000-0000-0000-000000000000}"/>
          </ac:spMkLst>
        </pc:spChg>
      </pc:sldChg>
      <pc:sldChg chg="modSp mod">
        <pc:chgData name="Lorna French" userId="fac54beb-4c44-4b1c-8550-6f16e0dbbd9d" providerId="ADAL" clId="{BBEB34B0-55F2-48DD-8600-9ACD9CC53D5D}" dt="2023-11-06T11:02:13.525" v="77"/>
        <pc:sldMkLst>
          <pc:docMk/>
          <pc:sldMk cId="0" sldId="260"/>
        </pc:sldMkLst>
        <pc:spChg chg="mod">
          <ac:chgData name="Lorna French" userId="fac54beb-4c44-4b1c-8550-6f16e0dbbd9d" providerId="ADAL" clId="{BBEB34B0-55F2-48DD-8600-9ACD9CC53D5D}" dt="2023-11-06T11:02:13.525" v="77"/>
          <ac:spMkLst>
            <pc:docMk/>
            <pc:sldMk cId="0" sldId="260"/>
            <ac:spMk id="165" creationId="{00000000-0000-0000-0000-000000000000}"/>
          </ac:spMkLst>
        </pc:spChg>
        <pc:spChg chg="mod">
          <ac:chgData name="Lorna French" userId="fac54beb-4c44-4b1c-8550-6f16e0dbbd9d" providerId="ADAL" clId="{BBEB34B0-55F2-48DD-8600-9ACD9CC53D5D}" dt="2023-11-06T11:02:13.525" v="77"/>
          <ac:spMkLst>
            <pc:docMk/>
            <pc:sldMk cId="0" sldId="260"/>
            <ac:spMk id="167" creationId="{00000000-0000-0000-0000-000000000000}"/>
          </ac:spMkLst>
        </pc:spChg>
      </pc:sldChg>
      <pc:sldChg chg="modSp">
        <pc:chgData name="Lorna French" userId="fac54beb-4c44-4b1c-8550-6f16e0dbbd9d" providerId="ADAL" clId="{BBEB34B0-55F2-48DD-8600-9ACD9CC53D5D}" dt="2023-11-06T11:02:13.525" v="77"/>
        <pc:sldMkLst>
          <pc:docMk/>
          <pc:sldMk cId="0" sldId="262"/>
        </pc:sldMkLst>
        <pc:spChg chg="mod">
          <ac:chgData name="Lorna French" userId="fac54beb-4c44-4b1c-8550-6f16e0dbbd9d" providerId="ADAL" clId="{BBEB34B0-55F2-48DD-8600-9ACD9CC53D5D}" dt="2023-11-06T11:02:13.525" v="77"/>
          <ac:spMkLst>
            <pc:docMk/>
            <pc:sldMk cId="0" sldId="262"/>
            <ac:spMk id="173" creationId="{00000000-0000-0000-0000-000000000000}"/>
          </ac:spMkLst>
        </pc:spChg>
      </pc:sldChg>
      <pc:sldChg chg="modSp">
        <pc:chgData name="Lorna French" userId="fac54beb-4c44-4b1c-8550-6f16e0dbbd9d" providerId="ADAL" clId="{BBEB34B0-55F2-48DD-8600-9ACD9CC53D5D}" dt="2023-11-06T11:02:13.525" v="77"/>
        <pc:sldMkLst>
          <pc:docMk/>
          <pc:sldMk cId="0" sldId="263"/>
        </pc:sldMkLst>
        <pc:spChg chg="mod">
          <ac:chgData name="Lorna French" userId="fac54beb-4c44-4b1c-8550-6f16e0dbbd9d" providerId="ADAL" clId="{BBEB34B0-55F2-48DD-8600-9ACD9CC53D5D}" dt="2023-11-06T11:02:13.525" v="77"/>
          <ac:spMkLst>
            <pc:docMk/>
            <pc:sldMk cId="0" sldId="263"/>
            <ac:spMk id="177" creationId="{00000000-0000-0000-0000-000000000000}"/>
          </ac:spMkLst>
        </pc:spChg>
        <pc:spChg chg="mod">
          <ac:chgData name="Lorna French" userId="fac54beb-4c44-4b1c-8550-6f16e0dbbd9d" providerId="ADAL" clId="{BBEB34B0-55F2-48DD-8600-9ACD9CC53D5D}" dt="2023-11-06T11:02:13.525" v="77"/>
          <ac:spMkLst>
            <pc:docMk/>
            <pc:sldMk cId="0" sldId="263"/>
            <ac:spMk id="179" creationId="{00000000-0000-0000-0000-000000000000}"/>
          </ac:spMkLst>
        </pc:spChg>
      </pc:sldChg>
      <pc:sldChg chg="modSp">
        <pc:chgData name="Lorna French" userId="fac54beb-4c44-4b1c-8550-6f16e0dbbd9d" providerId="ADAL" clId="{BBEB34B0-55F2-48DD-8600-9ACD9CC53D5D}" dt="2023-11-06T11:02:13.525" v="77"/>
        <pc:sldMkLst>
          <pc:docMk/>
          <pc:sldMk cId="0" sldId="264"/>
        </pc:sldMkLst>
        <pc:spChg chg="mod">
          <ac:chgData name="Lorna French" userId="fac54beb-4c44-4b1c-8550-6f16e0dbbd9d" providerId="ADAL" clId="{BBEB34B0-55F2-48DD-8600-9ACD9CC53D5D}" dt="2023-11-06T11:02:13.525" v="77"/>
          <ac:spMkLst>
            <pc:docMk/>
            <pc:sldMk cId="0" sldId="264"/>
            <ac:spMk id="181" creationId="{00000000-0000-0000-0000-000000000000}"/>
          </ac:spMkLst>
        </pc:spChg>
        <pc:spChg chg="mod">
          <ac:chgData name="Lorna French" userId="fac54beb-4c44-4b1c-8550-6f16e0dbbd9d" providerId="ADAL" clId="{BBEB34B0-55F2-48DD-8600-9ACD9CC53D5D}" dt="2023-11-06T11:02:13.525" v="77"/>
          <ac:spMkLst>
            <pc:docMk/>
            <pc:sldMk cId="0" sldId="264"/>
            <ac:spMk id="183" creationId="{00000000-0000-0000-0000-000000000000}"/>
          </ac:spMkLst>
        </pc:spChg>
      </pc:sldChg>
      <pc:sldChg chg="modSp">
        <pc:chgData name="Lorna French" userId="fac54beb-4c44-4b1c-8550-6f16e0dbbd9d" providerId="ADAL" clId="{BBEB34B0-55F2-48DD-8600-9ACD9CC53D5D}" dt="2023-11-06T11:02:13.525" v="77"/>
        <pc:sldMkLst>
          <pc:docMk/>
          <pc:sldMk cId="0" sldId="265"/>
        </pc:sldMkLst>
        <pc:spChg chg="mod">
          <ac:chgData name="Lorna French" userId="fac54beb-4c44-4b1c-8550-6f16e0dbbd9d" providerId="ADAL" clId="{BBEB34B0-55F2-48DD-8600-9ACD9CC53D5D}" dt="2023-11-06T11:02:13.525" v="77"/>
          <ac:spMkLst>
            <pc:docMk/>
            <pc:sldMk cId="0" sldId="265"/>
            <ac:spMk id="185" creationId="{00000000-0000-0000-0000-000000000000}"/>
          </ac:spMkLst>
        </pc:spChg>
        <pc:spChg chg="mod">
          <ac:chgData name="Lorna French" userId="fac54beb-4c44-4b1c-8550-6f16e0dbbd9d" providerId="ADAL" clId="{BBEB34B0-55F2-48DD-8600-9ACD9CC53D5D}" dt="2023-11-06T11:02:13.525" v="77"/>
          <ac:spMkLst>
            <pc:docMk/>
            <pc:sldMk cId="0" sldId="265"/>
            <ac:spMk id="187" creationId="{00000000-0000-0000-0000-000000000000}"/>
          </ac:spMkLst>
        </pc:spChg>
      </pc:sldChg>
      <pc:sldChg chg="modSp">
        <pc:chgData name="Lorna French" userId="fac54beb-4c44-4b1c-8550-6f16e0dbbd9d" providerId="ADAL" clId="{BBEB34B0-55F2-48DD-8600-9ACD9CC53D5D}" dt="2023-11-06T11:02:13.525" v="77"/>
        <pc:sldMkLst>
          <pc:docMk/>
          <pc:sldMk cId="0" sldId="266"/>
        </pc:sldMkLst>
        <pc:spChg chg="mod">
          <ac:chgData name="Lorna French" userId="fac54beb-4c44-4b1c-8550-6f16e0dbbd9d" providerId="ADAL" clId="{BBEB34B0-55F2-48DD-8600-9ACD9CC53D5D}" dt="2023-11-06T11:02:13.525" v="77"/>
          <ac:spMkLst>
            <pc:docMk/>
            <pc:sldMk cId="0" sldId="266"/>
            <ac:spMk id="189" creationId="{00000000-0000-0000-0000-000000000000}"/>
          </ac:spMkLst>
        </pc:spChg>
        <pc:spChg chg="mod">
          <ac:chgData name="Lorna French" userId="fac54beb-4c44-4b1c-8550-6f16e0dbbd9d" providerId="ADAL" clId="{BBEB34B0-55F2-48DD-8600-9ACD9CC53D5D}" dt="2023-11-06T11:02:13.525" v="77"/>
          <ac:spMkLst>
            <pc:docMk/>
            <pc:sldMk cId="0" sldId="266"/>
            <ac:spMk id="190" creationId="{00000000-0000-0000-0000-000000000000}"/>
          </ac:spMkLst>
        </pc:spChg>
      </pc:sldChg>
      <pc:sldChg chg="modSp">
        <pc:chgData name="Lorna French" userId="fac54beb-4c44-4b1c-8550-6f16e0dbbd9d" providerId="ADAL" clId="{BBEB34B0-55F2-48DD-8600-9ACD9CC53D5D}" dt="2023-11-06T11:02:13.525" v="77"/>
        <pc:sldMkLst>
          <pc:docMk/>
          <pc:sldMk cId="0" sldId="267"/>
        </pc:sldMkLst>
        <pc:spChg chg="mod">
          <ac:chgData name="Lorna French" userId="fac54beb-4c44-4b1c-8550-6f16e0dbbd9d" providerId="ADAL" clId="{BBEB34B0-55F2-48DD-8600-9ACD9CC53D5D}" dt="2023-11-06T11:02:13.525" v="77"/>
          <ac:spMkLst>
            <pc:docMk/>
            <pc:sldMk cId="0" sldId="267"/>
            <ac:spMk id="192" creationId="{00000000-0000-0000-0000-000000000000}"/>
          </ac:spMkLst>
        </pc:spChg>
        <pc:spChg chg="mod">
          <ac:chgData name="Lorna French" userId="fac54beb-4c44-4b1c-8550-6f16e0dbbd9d" providerId="ADAL" clId="{BBEB34B0-55F2-48DD-8600-9ACD9CC53D5D}" dt="2023-11-06T11:02:13.525" v="77"/>
          <ac:spMkLst>
            <pc:docMk/>
            <pc:sldMk cId="0" sldId="267"/>
            <ac:spMk id="193" creationId="{00000000-0000-0000-0000-000000000000}"/>
          </ac:spMkLst>
        </pc:spChg>
      </pc:sldChg>
      <pc:sldChg chg="addSp delSp modSp mod delDesignElem">
        <pc:chgData name="Lorna French" userId="fac54beb-4c44-4b1c-8550-6f16e0dbbd9d" providerId="ADAL" clId="{BBEB34B0-55F2-48DD-8600-9ACD9CC53D5D}" dt="2023-11-06T11:02:13.525" v="77"/>
        <pc:sldMkLst>
          <pc:docMk/>
          <pc:sldMk cId="1258345200" sldId="268"/>
        </pc:sldMkLst>
        <pc:spChg chg="mod">
          <ac:chgData name="Lorna French" userId="fac54beb-4c44-4b1c-8550-6f16e0dbbd9d" providerId="ADAL" clId="{BBEB34B0-55F2-48DD-8600-9ACD9CC53D5D}" dt="2023-11-06T11:02:13.525" v="77"/>
          <ac:spMkLst>
            <pc:docMk/>
            <pc:sldMk cId="1258345200" sldId="268"/>
            <ac:spMk id="5" creationId="{395210A9-106E-4DB1-8ABC-3C98F072778D}"/>
          </ac:spMkLst>
        </pc:spChg>
        <pc:spChg chg="add del">
          <ac:chgData name="Lorna French" userId="fac54beb-4c44-4b1c-8550-6f16e0dbbd9d" providerId="ADAL" clId="{BBEB34B0-55F2-48DD-8600-9ACD9CC53D5D}" dt="2023-11-06T11:02:13.525" v="77"/>
          <ac:spMkLst>
            <pc:docMk/>
            <pc:sldMk cId="1258345200" sldId="268"/>
            <ac:spMk id="8" creationId="{777A147A-9ED8-46B4-8660-1B3C2AA880B5}"/>
          </ac:spMkLst>
        </pc:spChg>
        <pc:spChg chg="add del">
          <ac:chgData name="Lorna French" userId="fac54beb-4c44-4b1c-8550-6f16e0dbbd9d" providerId="ADAL" clId="{BBEB34B0-55F2-48DD-8600-9ACD9CC53D5D}" dt="2023-11-06T11:02:13.525" v="77"/>
          <ac:spMkLst>
            <pc:docMk/>
            <pc:sldMk cId="1258345200" sldId="268"/>
            <ac:spMk id="9" creationId="{5D6C15A0-C087-4593-8414-2B4EC1CDC3DE}"/>
          </ac:spMkLst>
        </pc:spChg>
      </pc:sldChg>
      <pc:sldChg chg="modSp mod">
        <pc:chgData name="Lorna French" userId="fac54beb-4c44-4b1c-8550-6f16e0dbbd9d" providerId="ADAL" clId="{BBEB34B0-55F2-48DD-8600-9ACD9CC53D5D}" dt="2023-11-06T11:46:40.792" v="518" actId="113"/>
        <pc:sldMkLst>
          <pc:docMk/>
          <pc:sldMk cId="518028454" sldId="270"/>
        </pc:sldMkLst>
        <pc:spChg chg="mod">
          <ac:chgData name="Lorna French" userId="fac54beb-4c44-4b1c-8550-6f16e0dbbd9d" providerId="ADAL" clId="{BBEB34B0-55F2-48DD-8600-9ACD9CC53D5D}" dt="2023-11-06T11:02:13.525" v="77"/>
          <ac:spMkLst>
            <pc:docMk/>
            <pc:sldMk cId="518028454" sldId="270"/>
            <ac:spMk id="2" creationId="{E070500C-5CEB-4112-BFA1-F056AFA191F8}"/>
          </ac:spMkLst>
        </pc:spChg>
        <pc:spChg chg="mod">
          <ac:chgData name="Lorna French" userId="fac54beb-4c44-4b1c-8550-6f16e0dbbd9d" providerId="ADAL" clId="{BBEB34B0-55F2-48DD-8600-9ACD9CC53D5D}" dt="2023-11-06T11:02:13.525" v="77"/>
          <ac:spMkLst>
            <pc:docMk/>
            <pc:sldMk cId="518028454" sldId="270"/>
            <ac:spMk id="3" creationId="{B77EA5B8-47B8-4765-AB58-4C7F36A07388}"/>
          </ac:spMkLst>
        </pc:spChg>
        <pc:spChg chg="mod">
          <ac:chgData name="Lorna French" userId="fac54beb-4c44-4b1c-8550-6f16e0dbbd9d" providerId="ADAL" clId="{BBEB34B0-55F2-48DD-8600-9ACD9CC53D5D}" dt="2023-11-06T11:46:40.792" v="518" actId="113"/>
          <ac:spMkLst>
            <pc:docMk/>
            <pc:sldMk cId="518028454" sldId="270"/>
            <ac:spMk id="4" creationId="{99A38ECB-A647-43A5-A05B-60193560F0F0}"/>
          </ac:spMkLst>
        </pc:spChg>
      </pc:sldChg>
      <pc:sldChg chg="modSp mod">
        <pc:chgData name="Lorna French" userId="fac54beb-4c44-4b1c-8550-6f16e0dbbd9d" providerId="ADAL" clId="{BBEB34B0-55F2-48DD-8600-9ACD9CC53D5D}" dt="2023-11-06T11:15:50.141" v="492" actId="113"/>
        <pc:sldMkLst>
          <pc:docMk/>
          <pc:sldMk cId="2758413628" sldId="272"/>
        </pc:sldMkLst>
        <pc:spChg chg="mod">
          <ac:chgData name="Lorna French" userId="fac54beb-4c44-4b1c-8550-6f16e0dbbd9d" providerId="ADAL" clId="{BBEB34B0-55F2-48DD-8600-9ACD9CC53D5D}" dt="2023-11-06T11:02:13.525" v="77"/>
          <ac:spMkLst>
            <pc:docMk/>
            <pc:sldMk cId="2758413628" sldId="272"/>
            <ac:spMk id="158" creationId="{00000000-0000-0000-0000-000000000000}"/>
          </ac:spMkLst>
        </pc:spChg>
        <pc:spChg chg="mod">
          <ac:chgData name="Lorna French" userId="fac54beb-4c44-4b1c-8550-6f16e0dbbd9d" providerId="ADAL" clId="{BBEB34B0-55F2-48DD-8600-9ACD9CC53D5D}" dt="2023-11-06T11:15:50.141" v="492" actId="113"/>
          <ac:spMkLst>
            <pc:docMk/>
            <pc:sldMk cId="2758413628" sldId="272"/>
            <ac:spMk id="159" creationId="{00000000-0000-0000-0000-000000000000}"/>
          </ac:spMkLst>
        </pc:spChg>
      </pc:sldChg>
      <pc:sldChg chg="modSp mod">
        <pc:chgData name="Lorna French" userId="fac54beb-4c44-4b1c-8550-6f16e0dbbd9d" providerId="ADAL" clId="{BBEB34B0-55F2-48DD-8600-9ACD9CC53D5D}" dt="2023-11-06T11:06:15.422" v="321" actId="20577"/>
        <pc:sldMkLst>
          <pc:docMk/>
          <pc:sldMk cId="3387783766" sldId="273"/>
        </pc:sldMkLst>
        <pc:spChg chg="mod">
          <ac:chgData name="Lorna French" userId="fac54beb-4c44-4b1c-8550-6f16e0dbbd9d" providerId="ADAL" clId="{BBEB34B0-55F2-48DD-8600-9ACD9CC53D5D}" dt="2023-11-06T11:04:56.958" v="267" actId="20577"/>
          <ac:spMkLst>
            <pc:docMk/>
            <pc:sldMk cId="3387783766" sldId="273"/>
            <ac:spMk id="3" creationId="{8DDA801E-C9C1-4EDF-B433-EF360FE94162}"/>
          </ac:spMkLst>
        </pc:spChg>
        <pc:spChg chg="mod">
          <ac:chgData name="Lorna French" userId="fac54beb-4c44-4b1c-8550-6f16e0dbbd9d" providerId="ADAL" clId="{BBEB34B0-55F2-48DD-8600-9ACD9CC53D5D}" dt="2023-11-06T11:06:15.422" v="321" actId="20577"/>
          <ac:spMkLst>
            <pc:docMk/>
            <pc:sldMk cId="3387783766" sldId="273"/>
            <ac:spMk id="4" creationId="{40EF206E-D6DF-4056-A005-DFB373AD2CAF}"/>
          </ac:spMkLst>
        </pc:spChg>
      </pc:sldChg>
      <pc:sldChg chg="addSp delSp modSp mod ord delDesignElem">
        <pc:chgData name="Lorna French" userId="fac54beb-4c44-4b1c-8550-6f16e0dbbd9d" providerId="ADAL" clId="{BBEB34B0-55F2-48DD-8600-9ACD9CC53D5D}" dt="2023-11-06T11:30:10.075" v="495"/>
        <pc:sldMkLst>
          <pc:docMk/>
          <pc:sldMk cId="3537178272" sldId="274"/>
        </pc:sldMkLst>
        <pc:spChg chg="mod ord">
          <ac:chgData name="Lorna French" userId="fac54beb-4c44-4b1c-8550-6f16e0dbbd9d" providerId="ADAL" clId="{BBEB34B0-55F2-48DD-8600-9ACD9CC53D5D}" dt="2023-11-06T11:11:25.099" v="479" actId="962"/>
          <ac:spMkLst>
            <pc:docMk/>
            <pc:sldMk cId="3537178272" sldId="274"/>
            <ac:spMk id="2" creationId="{B53F5AA3-8B7C-4368-BB96-E74977356FDE}"/>
          </ac:spMkLst>
        </pc:spChg>
        <pc:spChg chg="add del">
          <ac:chgData name="Lorna French" userId="fac54beb-4c44-4b1c-8550-6f16e0dbbd9d" providerId="ADAL" clId="{BBEB34B0-55F2-48DD-8600-9ACD9CC53D5D}" dt="2023-11-06T11:10:52.984" v="471" actId="26606"/>
          <ac:spMkLst>
            <pc:docMk/>
            <pc:sldMk cId="3537178272" sldId="274"/>
            <ac:spMk id="14" creationId="{2B97F24A-32CE-4C1C-A50D-3016B394DCFB}"/>
          </ac:spMkLst>
        </pc:spChg>
        <pc:spChg chg="add del">
          <ac:chgData name="Lorna French" userId="fac54beb-4c44-4b1c-8550-6f16e0dbbd9d" providerId="ADAL" clId="{BBEB34B0-55F2-48DD-8600-9ACD9CC53D5D}" dt="2023-11-06T11:10:52.984" v="471" actId="26606"/>
          <ac:spMkLst>
            <pc:docMk/>
            <pc:sldMk cId="3537178272" sldId="274"/>
            <ac:spMk id="15" creationId="{CD8B4F24-440B-49E9-B85D-733523DC064B}"/>
          </ac:spMkLst>
        </pc:spChg>
        <pc:spChg chg="add del">
          <ac:chgData name="Lorna French" userId="fac54beb-4c44-4b1c-8550-6f16e0dbbd9d" providerId="ADAL" clId="{BBEB34B0-55F2-48DD-8600-9ACD9CC53D5D}" dt="2023-11-06T11:11:15.566" v="475" actId="26606"/>
          <ac:spMkLst>
            <pc:docMk/>
            <pc:sldMk cId="3537178272" sldId="274"/>
            <ac:spMk id="1031" creationId="{ECEF6C2F-9906-4F89-9B4F-598E9F344B03}"/>
          </ac:spMkLst>
        </pc:spChg>
        <pc:spChg chg="add del">
          <ac:chgData name="Lorna French" userId="fac54beb-4c44-4b1c-8550-6f16e0dbbd9d" providerId="ADAL" clId="{BBEB34B0-55F2-48DD-8600-9ACD9CC53D5D}" dt="2023-11-06T11:11:15.566" v="475" actId="26606"/>
          <ac:spMkLst>
            <pc:docMk/>
            <pc:sldMk cId="3537178272" sldId="274"/>
            <ac:spMk id="1033" creationId="{91E12CD6-A76F-439F-9C98-C0211D8FD814}"/>
          </ac:spMkLst>
        </pc:spChg>
        <pc:spChg chg="add del">
          <ac:chgData name="Lorna French" userId="fac54beb-4c44-4b1c-8550-6f16e0dbbd9d" providerId="ADAL" clId="{BBEB34B0-55F2-48DD-8600-9ACD9CC53D5D}" dt="2023-11-06T11:11:23.232" v="477" actId="26606"/>
          <ac:spMkLst>
            <pc:docMk/>
            <pc:sldMk cId="3537178272" sldId="274"/>
            <ac:spMk id="1038" creationId="{99ED5833-B85B-4103-8A3B-CAB0308E6C15}"/>
          </ac:spMkLst>
        </pc:spChg>
        <pc:spChg chg="add">
          <ac:chgData name="Lorna French" userId="fac54beb-4c44-4b1c-8550-6f16e0dbbd9d" providerId="ADAL" clId="{BBEB34B0-55F2-48DD-8600-9ACD9CC53D5D}" dt="2023-11-06T11:11:23.232" v="477" actId="26606"/>
          <ac:spMkLst>
            <pc:docMk/>
            <pc:sldMk cId="3537178272" sldId="274"/>
            <ac:spMk id="1043" creationId="{C4879EFC-8E62-4E00-973C-C45EE9EC676D}"/>
          </ac:spMkLst>
        </pc:spChg>
        <pc:spChg chg="add">
          <ac:chgData name="Lorna French" userId="fac54beb-4c44-4b1c-8550-6f16e0dbbd9d" providerId="ADAL" clId="{BBEB34B0-55F2-48DD-8600-9ACD9CC53D5D}" dt="2023-11-06T11:11:23.232" v="477" actId="26606"/>
          <ac:spMkLst>
            <pc:docMk/>
            <pc:sldMk cId="3537178272" sldId="274"/>
            <ac:spMk id="1045" creationId="{D6A9C53F-5F90-40A5-8C85-5412D39C8C68}"/>
          </ac:spMkLst>
        </pc:spChg>
        <pc:picChg chg="mod">
          <ac:chgData name="Lorna French" userId="fac54beb-4c44-4b1c-8550-6f16e0dbbd9d" providerId="ADAL" clId="{BBEB34B0-55F2-48DD-8600-9ACD9CC53D5D}" dt="2023-11-06T11:11:25.099" v="478" actId="27614"/>
          <ac:picMkLst>
            <pc:docMk/>
            <pc:sldMk cId="3537178272" sldId="274"/>
            <ac:picMk id="5" creationId="{46DB6C48-390D-49A1-9556-2884BE120EFF}"/>
          </ac:picMkLst>
        </pc:picChg>
        <pc:picChg chg="add mod">
          <ac:chgData name="Lorna French" userId="fac54beb-4c44-4b1c-8550-6f16e0dbbd9d" providerId="ADAL" clId="{BBEB34B0-55F2-48DD-8600-9ACD9CC53D5D}" dt="2023-11-06T11:11:23.232" v="477" actId="26606"/>
          <ac:picMkLst>
            <pc:docMk/>
            <pc:sldMk cId="3537178272" sldId="274"/>
            <ac:picMk id="1026" creationId="{A931E173-2F6E-C061-C08D-B7524BC59E94}"/>
          </ac:picMkLst>
        </pc:picChg>
      </pc:sldChg>
      <pc:sldChg chg="modSp">
        <pc:chgData name="Lorna French" userId="fac54beb-4c44-4b1c-8550-6f16e0dbbd9d" providerId="ADAL" clId="{BBEB34B0-55F2-48DD-8600-9ACD9CC53D5D}" dt="2023-11-06T11:02:13.525" v="77"/>
        <pc:sldMkLst>
          <pc:docMk/>
          <pc:sldMk cId="3193861058" sldId="275"/>
        </pc:sldMkLst>
        <pc:spChg chg="mod">
          <ac:chgData name="Lorna French" userId="fac54beb-4c44-4b1c-8550-6f16e0dbbd9d" providerId="ADAL" clId="{BBEB34B0-55F2-48DD-8600-9ACD9CC53D5D}" dt="2023-11-06T11:02:13.525" v="77"/>
          <ac:spMkLst>
            <pc:docMk/>
            <pc:sldMk cId="3193861058" sldId="275"/>
            <ac:spMk id="2" creationId="{501083C3-2A39-4DEF-8ECB-0A0FAE8B9476}"/>
          </ac:spMkLst>
        </pc:spChg>
      </pc:sldChg>
      <pc:sldChg chg="addSp modSp mod">
        <pc:chgData name="Lorna French" userId="fac54beb-4c44-4b1c-8550-6f16e0dbbd9d" providerId="ADAL" clId="{BBEB34B0-55F2-48DD-8600-9ACD9CC53D5D}" dt="2023-11-06T11:47:53.347" v="550" actId="1076"/>
        <pc:sldMkLst>
          <pc:docMk/>
          <pc:sldMk cId="1595610849" sldId="276"/>
        </pc:sldMkLst>
        <pc:spChg chg="mod">
          <ac:chgData name="Lorna French" userId="fac54beb-4c44-4b1c-8550-6f16e0dbbd9d" providerId="ADAL" clId="{BBEB34B0-55F2-48DD-8600-9ACD9CC53D5D}" dt="2023-11-06T11:02:13.525" v="77"/>
          <ac:spMkLst>
            <pc:docMk/>
            <pc:sldMk cId="1595610849" sldId="276"/>
            <ac:spMk id="2" creationId="{4A45BC94-D3EE-4BBD-A78F-00AA1384B867}"/>
          </ac:spMkLst>
        </pc:spChg>
        <pc:spChg chg="mod">
          <ac:chgData name="Lorna French" userId="fac54beb-4c44-4b1c-8550-6f16e0dbbd9d" providerId="ADAL" clId="{BBEB34B0-55F2-48DD-8600-9ACD9CC53D5D}" dt="2023-11-06T11:47:37.946" v="548" actId="5793"/>
          <ac:spMkLst>
            <pc:docMk/>
            <pc:sldMk cId="1595610849" sldId="276"/>
            <ac:spMk id="3" creationId="{BDD88A94-3CF6-4A8B-98C3-21BD9F6533E5}"/>
          </ac:spMkLst>
        </pc:spChg>
        <pc:spChg chg="add mod">
          <ac:chgData name="Lorna French" userId="fac54beb-4c44-4b1c-8550-6f16e0dbbd9d" providerId="ADAL" clId="{BBEB34B0-55F2-48DD-8600-9ACD9CC53D5D}" dt="2023-11-06T11:47:53.347" v="550" actId="1076"/>
          <ac:spMkLst>
            <pc:docMk/>
            <pc:sldMk cId="1595610849" sldId="276"/>
            <ac:spMk id="4" creationId="{EF2367D7-9BC9-4F20-0523-374DA1E87F38}"/>
          </ac:spMkLst>
        </pc:spChg>
      </pc:sldChg>
      <pc:sldChg chg="delSp modSp mod">
        <pc:chgData name="Lorna French" userId="fac54beb-4c44-4b1c-8550-6f16e0dbbd9d" providerId="ADAL" clId="{BBEB34B0-55F2-48DD-8600-9ACD9CC53D5D}" dt="2023-11-06T11:48:44.330" v="551" actId="21"/>
        <pc:sldMkLst>
          <pc:docMk/>
          <pc:sldMk cId="831576227" sldId="277"/>
        </pc:sldMkLst>
        <pc:spChg chg="mod">
          <ac:chgData name="Lorna French" userId="fac54beb-4c44-4b1c-8550-6f16e0dbbd9d" providerId="ADAL" clId="{BBEB34B0-55F2-48DD-8600-9ACD9CC53D5D}" dt="2023-11-06T11:02:13.525" v="77"/>
          <ac:spMkLst>
            <pc:docMk/>
            <pc:sldMk cId="831576227" sldId="277"/>
            <ac:spMk id="2" creationId="{72BC6216-282E-4DE9-AC68-D0A4390D2392}"/>
          </ac:spMkLst>
        </pc:spChg>
        <pc:spChg chg="del mod">
          <ac:chgData name="Lorna French" userId="fac54beb-4c44-4b1c-8550-6f16e0dbbd9d" providerId="ADAL" clId="{BBEB34B0-55F2-48DD-8600-9ACD9CC53D5D}" dt="2023-11-06T11:48:44.330" v="551" actId="21"/>
          <ac:spMkLst>
            <pc:docMk/>
            <pc:sldMk cId="831576227" sldId="277"/>
            <ac:spMk id="3" creationId="{B92CC807-76B6-4959-B24B-5C3FCCBF9FD1}"/>
          </ac:spMkLst>
        </pc:spChg>
      </pc:sldChg>
      <pc:sldChg chg="modSp">
        <pc:chgData name="Lorna French" userId="fac54beb-4c44-4b1c-8550-6f16e0dbbd9d" providerId="ADAL" clId="{BBEB34B0-55F2-48DD-8600-9ACD9CC53D5D}" dt="2023-11-06T11:02:13.525" v="77"/>
        <pc:sldMkLst>
          <pc:docMk/>
          <pc:sldMk cId="809218258" sldId="278"/>
        </pc:sldMkLst>
        <pc:spChg chg="mod">
          <ac:chgData name="Lorna French" userId="fac54beb-4c44-4b1c-8550-6f16e0dbbd9d" providerId="ADAL" clId="{BBEB34B0-55F2-48DD-8600-9ACD9CC53D5D}" dt="2023-11-06T11:02:13.525" v="77"/>
          <ac:spMkLst>
            <pc:docMk/>
            <pc:sldMk cId="809218258" sldId="278"/>
            <ac:spMk id="3" creationId="{8DDA801E-C9C1-4EDF-B433-EF360FE94162}"/>
          </ac:spMkLst>
        </pc:spChg>
        <pc:spChg chg="mod">
          <ac:chgData name="Lorna French" userId="fac54beb-4c44-4b1c-8550-6f16e0dbbd9d" providerId="ADAL" clId="{BBEB34B0-55F2-48DD-8600-9ACD9CC53D5D}" dt="2023-11-06T11:02:13.525" v="77"/>
          <ac:spMkLst>
            <pc:docMk/>
            <pc:sldMk cId="809218258" sldId="278"/>
            <ac:spMk id="4" creationId="{40EF206E-D6DF-4056-A005-DFB373AD2CAF}"/>
          </ac:spMkLst>
        </pc:spChg>
      </pc:sldChg>
      <pc:sldChg chg="delSp modSp mod">
        <pc:chgData name="Lorna French" userId="fac54beb-4c44-4b1c-8550-6f16e0dbbd9d" providerId="ADAL" clId="{BBEB34B0-55F2-48DD-8600-9ACD9CC53D5D}" dt="2023-11-06T11:49:15.619" v="552" actId="21"/>
        <pc:sldMkLst>
          <pc:docMk/>
          <pc:sldMk cId="1053490274" sldId="279"/>
        </pc:sldMkLst>
        <pc:spChg chg="mod">
          <ac:chgData name="Lorna French" userId="fac54beb-4c44-4b1c-8550-6f16e0dbbd9d" providerId="ADAL" clId="{BBEB34B0-55F2-48DD-8600-9ACD9CC53D5D}" dt="2023-11-06T11:02:13.525" v="77"/>
          <ac:spMkLst>
            <pc:docMk/>
            <pc:sldMk cId="1053490274" sldId="279"/>
            <ac:spMk id="173" creationId="{00000000-0000-0000-0000-000000000000}"/>
          </ac:spMkLst>
        </pc:spChg>
        <pc:spChg chg="del">
          <ac:chgData name="Lorna French" userId="fac54beb-4c44-4b1c-8550-6f16e0dbbd9d" providerId="ADAL" clId="{BBEB34B0-55F2-48DD-8600-9ACD9CC53D5D}" dt="2023-11-06T11:49:15.619" v="552" actId="21"/>
          <ac:spMkLst>
            <pc:docMk/>
            <pc:sldMk cId="1053490274" sldId="279"/>
            <ac:spMk id="174" creationId="{00000000-0000-0000-0000-000000000000}"/>
          </ac:spMkLst>
        </pc:spChg>
      </pc:sldChg>
      <pc:sldChg chg="modSp">
        <pc:chgData name="Lorna French" userId="fac54beb-4c44-4b1c-8550-6f16e0dbbd9d" providerId="ADAL" clId="{BBEB34B0-55F2-48DD-8600-9ACD9CC53D5D}" dt="2023-11-06T11:02:13.525" v="77"/>
        <pc:sldMkLst>
          <pc:docMk/>
          <pc:sldMk cId="112480338" sldId="280"/>
        </pc:sldMkLst>
        <pc:spChg chg="mod">
          <ac:chgData name="Lorna French" userId="fac54beb-4c44-4b1c-8550-6f16e0dbbd9d" providerId="ADAL" clId="{BBEB34B0-55F2-48DD-8600-9ACD9CC53D5D}" dt="2023-11-06T11:02:13.525" v="77"/>
          <ac:spMkLst>
            <pc:docMk/>
            <pc:sldMk cId="112480338" sldId="280"/>
            <ac:spMk id="173" creationId="{00000000-0000-0000-0000-000000000000}"/>
          </ac:spMkLst>
        </pc:spChg>
      </pc:sldChg>
      <pc:sldChg chg="add del">
        <pc:chgData name="Lorna French" userId="fac54beb-4c44-4b1c-8550-6f16e0dbbd9d" providerId="ADAL" clId="{BBEB34B0-55F2-48DD-8600-9ACD9CC53D5D}" dt="2023-11-06T11:01:27.232" v="2"/>
        <pc:sldMkLst>
          <pc:docMk/>
          <pc:sldMk cId="3236740058" sldId="281"/>
        </pc:sldMkLst>
      </pc:sldChg>
      <pc:sldChg chg="addSp delSp modSp new mod setBg">
        <pc:chgData name="Lorna French" userId="fac54beb-4c44-4b1c-8550-6f16e0dbbd9d" providerId="ADAL" clId="{BBEB34B0-55F2-48DD-8600-9ACD9CC53D5D}" dt="2023-11-06T11:02:40.671" v="80" actId="20577"/>
        <pc:sldMkLst>
          <pc:docMk/>
          <pc:sldMk cId="37817695" sldId="282"/>
        </pc:sldMkLst>
        <pc:spChg chg="mod">
          <ac:chgData name="Lorna French" userId="fac54beb-4c44-4b1c-8550-6f16e0dbbd9d" providerId="ADAL" clId="{BBEB34B0-55F2-48DD-8600-9ACD9CC53D5D}" dt="2023-11-06T11:02:40.671" v="80" actId="20577"/>
          <ac:spMkLst>
            <pc:docMk/>
            <pc:sldMk cId="37817695" sldId="282"/>
            <ac:spMk id="2" creationId="{4D0A8C06-5AEB-AD67-C755-6036E7B2ACF1}"/>
          </ac:spMkLst>
        </pc:spChg>
        <pc:spChg chg="add del">
          <ac:chgData name="Lorna French" userId="fac54beb-4c44-4b1c-8550-6f16e0dbbd9d" providerId="ADAL" clId="{BBEB34B0-55F2-48DD-8600-9ACD9CC53D5D}" dt="2023-11-06T11:02:35.704" v="79" actId="26606"/>
          <ac:spMkLst>
            <pc:docMk/>
            <pc:sldMk cId="37817695" sldId="282"/>
            <ac:spMk id="7" creationId="{C27D7A02-907B-496F-BA7E-AA3780733CA7}"/>
          </ac:spMkLst>
        </pc:spChg>
        <pc:spChg chg="add del">
          <ac:chgData name="Lorna French" userId="fac54beb-4c44-4b1c-8550-6f16e0dbbd9d" providerId="ADAL" clId="{BBEB34B0-55F2-48DD-8600-9ACD9CC53D5D}" dt="2023-11-06T11:02:35.704" v="79" actId="26606"/>
          <ac:spMkLst>
            <pc:docMk/>
            <pc:sldMk cId="37817695" sldId="282"/>
            <ac:spMk id="9" creationId="{0FBA5268-0AE7-4CAD-9537-D0EB09E76406}"/>
          </ac:spMkLst>
        </pc:spChg>
        <pc:spChg chg="add del">
          <ac:chgData name="Lorna French" userId="fac54beb-4c44-4b1c-8550-6f16e0dbbd9d" providerId="ADAL" clId="{BBEB34B0-55F2-48DD-8600-9ACD9CC53D5D}" dt="2023-11-06T11:02:35.704" v="79" actId="26606"/>
          <ac:spMkLst>
            <pc:docMk/>
            <pc:sldMk cId="37817695" sldId="282"/>
            <ac:spMk id="11" creationId="{088D065B-39DA-4077-B9CF-E489CE4C0169}"/>
          </ac:spMkLst>
        </pc:spChg>
        <pc:spChg chg="add">
          <ac:chgData name="Lorna French" userId="fac54beb-4c44-4b1c-8550-6f16e0dbbd9d" providerId="ADAL" clId="{BBEB34B0-55F2-48DD-8600-9ACD9CC53D5D}" dt="2023-11-06T11:02:35.704" v="79" actId="26606"/>
          <ac:spMkLst>
            <pc:docMk/>
            <pc:sldMk cId="37817695" sldId="282"/>
            <ac:spMk id="16" creationId="{8F9CBE3F-79A8-4F8F-88D9-DAD03D0D281F}"/>
          </ac:spMkLst>
        </pc:spChg>
        <pc:spChg chg="add">
          <ac:chgData name="Lorna French" userId="fac54beb-4c44-4b1c-8550-6f16e0dbbd9d" providerId="ADAL" clId="{BBEB34B0-55F2-48DD-8600-9ACD9CC53D5D}" dt="2023-11-06T11:02:35.704" v="79" actId="26606"/>
          <ac:spMkLst>
            <pc:docMk/>
            <pc:sldMk cId="37817695" sldId="282"/>
            <ac:spMk id="18" creationId="{508BEF50-7B1E-49A4-BC19-5F4F1D755E64}"/>
          </ac:spMkLst>
        </pc:spChg>
        <pc:spChg chg="add">
          <ac:chgData name="Lorna French" userId="fac54beb-4c44-4b1c-8550-6f16e0dbbd9d" providerId="ADAL" clId="{BBEB34B0-55F2-48DD-8600-9ACD9CC53D5D}" dt="2023-11-06T11:02:35.704" v="79" actId="26606"/>
          <ac:spMkLst>
            <pc:docMk/>
            <pc:sldMk cId="37817695" sldId="282"/>
            <ac:spMk id="20" creationId="{C5CB530E-515E-412C-9DF1-5F8FFBD6F383}"/>
          </ac:spMkLst>
        </pc:spChg>
        <pc:spChg chg="add">
          <ac:chgData name="Lorna French" userId="fac54beb-4c44-4b1c-8550-6f16e0dbbd9d" providerId="ADAL" clId="{BBEB34B0-55F2-48DD-8600-9ACD9CC53D5D}" dt="2023-11-06T11:02:35.704" v="79" actId="26606"/>
          <ac:spMkLst>
            <pc:docMk/>
            <pc:sldMk cId="37817695" sldId="282"/>
            <ac:spMk id="22" creationId="{AEA7509D-F04F-40CB-A0B3-EEF16499CC9F}"/>
          </ac:spMkLst>
        </pc:spChg>
        <pc:spChg chg="add">
          <ac:chgData name="Lorna French" userId="fac54beb-4c44-4b1c-8550-6f16e0dbbd9d" providerId="ADAL" clId="{BBEB34B0-55F2-48DD-8600-9ACD9CC53D5D}" dt="2023-11-06T11:02:35.704" v="79" actId="26606"/>
          <ac:spMkLst>
            <pc:docMk/>
            <pc:sldMk cId="37817695" sldId="282"/>
            <ac:spMk id="24" creationId="{C39ADB8F-D187-49D7-BDCF-C1B6DC727068}"/>
          </ac:spMkLst>
        </pc:spChg>
        <pc:spChg chg="add">
          <ac:chgData name="Lorna French" userId="fac54beb-4c44-4b1c-8550-6f16e0dbbd9d" providerId="ADAL" clId="{BBEB34B0-55F2-48DD-8600-9ACD9CC53D5D}" dt="2023-11-06T11:02:35.704" v="79" actId="26606"/>
          <ac:spMkLst>
            <pc:docMk/>
            <pc:sldMk cId="37817695" sldId="282"/>
            <ac:spMk id="26" creationId="{712D4376-A578-4FF1-94FC-245E7A6A489F}"/>
          </ac:spMkLst>
        </pc:spChg>
        <pc:spChg chg="add">
          <ac:chgData name="Lorna French" userId="fac54beb-4c44-4b1c-8550-6f16e0dbbd9d" providerId="ADAL" clId="{BBEB34B0-55F2-48DD-8600-9ACD9CC53D5D}" dt="2023-11-06T11:02:35.704" v="79" actId="26606"/>
          <ac:spMkLst>
            <pc:docMk/>
            <pc:sldMk cId="37817695" sldId="282"/>
            <ac:spMk id="28" creationId="{3FBAD350-5664-4811-A208-657FB882D350}"/>
          </ac:spMkLst>
        </pc:spChg>
        <pc:cxnChg chg="add">
          <ac:chgData name="Lorna French" userId="fac54beb-4c44-4b1c-8550-6f16e0dbbd9d" providerId="ADAL" clId="{BBEB34B0-55F2-48DD-8600-9ACD9CC53D5D}" dt="2023-11-06T11:02:35.704" v="79" actId="26606"/>
          <ac:cxnSpMkLst>
            <pc:docMk/>
            <pc:sldMk cId="37817695" sldId="282"/>
            <ac:cxnSpMk id="30" creationId="{56020367-4FD5-4596-8E10-C5F095CD8DBF}"/>
          </ac:cxnSpMkLst>
        </pc:cxnChg>
      </pc:sldChg>
      <pc:sldChg chg="modSp add mod ord">
        <pc:chgData name="Lorna French" userId="fac54beb-4c44-4b1c-8550-6f16e0dbbd9d" providerId="ADAL" clId="{BBEB34B0-55F2-48DD-8600-9ACD9CC53D5D}" dt="2023-11-06T11:02:57.697" v="98"/>
        <pc:sldMkLst>
          <pc:docMk/>
          <pc:sldMk cId="3750160273" sldId="283"/>
        </pc:sldMkLst>
        <pc:spChg chg="mod">
          <ac:chgData name="Lorna French" userId="fac54beb-4c44-4b1c-8550-6f16e0dbbd9d" providerId="ADAL" clId="{BBEB34B0-55F2-48DD-8600-9ACD9CC53D5D}" dt="2023-11-06T11:02:52.533" v="96" actId="20577"/>
          <ac:spMkLst>
            <pc:docMk/>
            <pc:sldMk cId="3750160273" sldId="283"/>
            <ac:spMk id="2" creationId="{4D0A8C06-5AEB-AD67-C755-6036E7B2ACF1}"/>
          </ac:spMkLst>
        </pc:spChg>
      </pc:sldChg>
      <pc:sldChg chg="modSp add mod">
        <pc:chgData name="Lorna French" userId="fac54beb-4c44-4b1c-8550-6f16e0dbbd9d" providerId="ADAL" clId="{BBEB34B0-55F2-48DD-8600-9ACD9CC53D5D}" dt="2023-11-06T11:08:09.339" v="468" actId="27636"/>
        <pc:sldMkLst>
          <pc:docMk/>
          <pc:sldMk cId="2376439542" sldId="284"/>
        </pc:sldMkLst>
        <pc:spChg chg="mod">
          <ac:chgData name="Lorna French" userId="fac54beb-4c44-4b1c-8550-6f16e0dbbd9d" providerId="ADAL" clId="{BBEB34B0-55F2-48DD-8600-9ACD9CC53D5D}" dt="2023-11-06T11:07:32.852" v="337" actId="20577"/>
          <ac:spMkLst>
            <pc:docMk/>
            <pc:sldMk cId="2376439542" sldId="284"/>
            <ac:spMk id="3" creationId="{8DDA801E-C9C1-4EDF-B433-EF360FE94162}"/>
          </ac:spMkLst>
        </pc:spChg>
        <pc:spChg chg="mod">
          <ac:chgData name="Lorna French" userId="fac54beb-4c44-4b1c-8550-6f16e0dbbd9d" providerId="ADAL" clId="{BBEB34B0-55F2-48DD-8600-9ACD9CC53D5D}" dt="2023-11-06T11:08:09.339" v="468" actId="27636"/>
          <ac:spMkLst>
            <pc:docMk/>
            <pc:sldMk cId="2376439542" sldId="284"/>
            <ac:spMk id="4" creationId="{40EF206E-D6DF-4056-A005-DFB373AD2CAF}"/>
          </ac:spMkLst>
        </pc:spChg>
      </pc:sldChg>
      <pc:sldChg chg="add">
        <pc:chgData name="Lorna French" userId="fac54beb-4c44-4b1c-8550-6f16e0dbbd9d" providerId="ADAL" clId="{BBEB34B0-55F2-48DD-8600-9ACD9CC53D5D}" dt="2023-11-06T11:27:33.938" v="493"/>
        <pc:sldMkLst>
          <pc:docMk/>
          <pc:sldMk cId="2006516685" sldId="285"/>
        </pc:sldMkLst>
      </pc:sldChg>
      <pc:sldChg chg="addSp modSp new del mod setBg">
        <pc:chgData name="Lorna French" userId="fac54beb-4c44-4b1c-8550-6f16e0dbbd9d" providerId="ADAL" clId="{BBEB34B0-55F2-48DD-8600-9ACD9CC53D5D}" dt="2023-11-06T11:41:59.278" v="501" actId="47"/>
        <pc:sldMkLst>
          <pc:docMk/>
          <pc:sldMk cId="2787185788" sldId="286"/>
        </pc:sldMkLst>
        <pc:spChg chg="add">
          <ac:chgData name="Lorna French" userId="fac54beb-4c44-4b1c-8550-6f16e0dbbd9d" providerId="ADAL" clId="{BBEB34B0-55F2-48DD-8600-9ACD9CC53D5D}" dt="2023-11-06T11:33:43.989" v="498" actId="26606"/>
          <ac:spMkLst>
            <pc:docMk/>
            <pc:sldMk cId="2787185788" sldId="286"/>
            <ac:spMk id="7" creationId="{42A4FC2C-047E-45A5-965D-8E1E3BF09BC6}"/>
          </ac:spMkLst>
        </pc:spChg>
        <pc:picChg chg="add mod">
          <ac:chgData name="Lorna French" userId="fac54beb-4c44-4b1c-8550-6f16e0dbbd9d" providerId="ADAL" clId="{BBEB34B0-55F2-48DD-8600-9ACD9CC53D5D}" dt="2023-11-06T11:33:56.926" v="500" actId="962"/>
          <ac:picMkLst>
            <pc:docMk/>
            <pc:sldMk cId="2787185788" sldId="286"/>
            <ac:picMk id="2" creationId="{626CA35A-7F78-36E0-B5DB-37E3122D7B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Intro-</a:t>
            </a:r>
          </a:p>
          <a:p>
            <a:r>
              <a:rPr lang="en-GB" i="1" dirty="0"/>
              <a:t>Nearly 40% pupils </a:t>
            </a:r>
            <a:r>
              <a:rPr lang="en-GB" i="1" dirty="0" err="1"/>
              <a:t>simd</a:t>
            </a:r>
            <a:r>
              <a:rPr lang="en-GB" i="1" dirty="0"/>
              <a:t> 1 &amp;2</a:t>
            </a:r>
          </a:p>
          <a:p>
            <a:r>
              <a:rPr lang="en-GB" i="1" dirty="0"/>
              <a:t>21 Care experienced </a:t>
            </a:r>
            <a:r>
              <a:rPr lang="en-GB" i="1" dirty="0" err="1"/>
              <a:t>chdn</a:t>
            </a:r>
            <a:endParaRPr lang="en-GB" i="1" dirty="0"/>
          </a:p>
          <a:p>
            <a:r>
              <a:rPr lang="en-GB" i="1" dirty="0"/>
              <a:t>16 ESB</a:t>
            </a:r>
          </a:p>
          <a:p>
            <a:r>
              <a:rPr lang="en-GB" i="1" dirty="0"/>
              <a:t>43 CPMs</a:t>
            </a:r>
          </a:p>
          <a:p>
            <a:r>
              <a:rPr lang="en-GB" i="1" dirty="0"/>
              <a:t>15 Pupils supported by PSAs (</a:t>
            </a:r>
            <a:r>
              <a:rPr lang="en-GB" i="1" dirty="0" err="1"/>
              <a:t>indiv</a:t>
            </a:r>
            <a:r>
              <a:rPr lang="en-GB" i="1" dirty="0"/>
              <a:t>)</a:t>
            </a:r>
          </a:p>
          <a:p>
            <a:r>
              <a:rPr lang="en-GB" i="1" dirty="0"/>
              <a:t>So gives you an idea of the possible trauma background context.</a:t>
            </a:r>
          </a:p>
          <a:p>
            <a:endParaRPr lang="en-GB" dirty="0"/>
          </a:p>
          <a:p>
            <a:r>
              <a:rPr lang="en-GB" dirty="0"/>
              <a:t>In August we launched our revised ‘Better relationships, better learning, better behave policy’.</a:t>
            </a:r>
          </a:p>
          <a:p>
            <a:r>
              <a:rPr lang="en-GB" dirty="0"/>
              <a:t>This was supported by Input on Aug Inset through the Edinburgh Learns ‘Promoting positive relationships’ modules and input from Pam Reid our Ed Psych.</a:t>
            </a:r>
          </a:p>
          <a:p>
            <a:r>
              <a:rPr lang="en-GB" dirty="0"/>
              <a:t>We started the year on a positive note where children came back ready, respectful and safe.</a:t>
            </a:r>
          </a:p>
          <a:p>
            <a:endParaRPr lang="en-GB" dirty="0"/>
          </a:p>
          <a:p>
            <a:r>
              <a:rPr lang="en-GB" dirty="0"/>
              <a:t>However, Fast forward late Sept and a number of PSAs left and we began to encounter high staff absences. </a:t>
            </a:r>
          </a:p>
          <a:p>
            <a:r>
              <a:rPr lang="en-GB" dirty="0"/>
              <a:t>This meant that our highest need children were having to be supported by adults they hadn’t’ built a relationship with and sometimes even not finding out who that adult would be until that day. Causing distress causing our incidents or B.O.C increasing. </a:t>
            </a:r>
          </a:p>
          <a:p>
            <a:r>
              <a:rPr lang="en-GB" dirty="0"/>
              <a:t>When one PSA went home in the middle of the day telling me ‘I have nothing left to give’ I knew it was critically important to look at our response to Min and responding to B.O.C.</a:t>
            </a:r>
          </a:p>
          <a:p>
            <a:endParaRPr lang="en-GB" dirty="0"/>
          </a:p>
          <a:p>
            <a:r>
              <a:rPr lang="en-GB" dirty="0"/>
              <a:t>STEPs- Left Min</a:t>
            </a:r>
          </a:p>
          <a:p>
            <a:pPr marL="228600" indent="-228600">
              <a:buAutoNum type="arabicPeriod"/>
            </a:pPr>
            <a:r>
              <a:rPr lang="en-GB" dirty="0"/>
              <a:t>PSAs Oct Inset really picking apart our Policy- in particular De-escalation strategies’</a:t>
            </a:r>
          </a:p>
          <a:p>
            <a:pPr marL="228600" indent="-228600">
              <a:buAutoNum type="arabicPeriod"/>
            </a:pPr>
            <a:r>
              <a:rPr lang="en-GB" dirty="0"/>
              <a:t>They decided they wanted to make a quick reference leaflet with their own words which gave quick ideas on physical and communication de-escalation techniques which they have displayed in the staff room.</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dirty="0"/>
              <a:t>Hitting de-escalation- </a:t>
            </a:r>
            <a:r>
              <a:rPr lang="en-GB" dirty="0" err="1"/>
              <a:t>Categorsing</a:t>
            </a:r>
            <a:r>
              <a:rPr lang="en-GB" dirty="0"/>
              <a:t> whether pupils hit because they are </a:t>
            </a: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Attention Needing, Escape/Avoid </a:t>
            </a: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something or someone, </a:t>
            </a:r>
            <a:r>
              <a:rPr lang="en-GB" sz="1800" dirty="0">
                <a:solidFill>
                  <a:srgbClr val="000000"/>
                </a:solidFill>
                <a:effectLst/>
                <a:latin typeface="Century Gothic" panose="020B0502020202020204" pitchFamily="34" charset="0"/>
                <a:ea typeface="Calibri" panose="020F0502020204030204" pitchFamily="34" charset="0"/>
              </a:rPr>
              <a:t>to get something </a:t>
            </a:r>
            <a:r>
              <a:rPr lang="en-GB" sz="1800" b="1" dirty="0">
                <a:solidFill>
                  <a:srgbClr val="000000"/>
                </a:solidFill>
                <a:effectLst/>
                <a:latin typeface="Century Gothic" panose="020B0502020202020204" pitchFamily="34" charset="0"/>
                <a:ea typeface="Calibri" panose="020F0502020204030204" pitchFamily="34" charset="0"/>
              </a:rPr>
              <a:t>Tangible, </a:t>
            </a:r>
            <a:r>
              <a:rPr lang="en-GB" sz="1800" b="1" dirty="0">
                <a:effectLst/>
                <a:latin typeface="Century Gothic" panose="020B0502020202020204" pitchFamily="34" charset="0"/>
                <a:ea typeface="Calibri" panose="020F0502020204030204" pitchFamily="34" charset="0"/>
                <a:cs typeface="Times New Roman" panose="02020603050405020304" pitchFamily="18" charset="0"/>
              </a:rPr>
              <a:t>Sensory </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needs met and suggested strategies to meet each category.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Looked at work of ‘challenging behaviour foundation’ regards to creating ‘Positive Behaviour Support planning’</a:t>
            </a:r>
          </a:p>
          <a:p>
            <a:r>
              <a:rPr lang="en-GB" sz="1800" b="1" i="0" u="none" strike="noStrike" baseline="0" dirty="0">
                <a:solidFill>
                  <a:srgbClr val="000000"/>
                </a:solidFill>
                <a:latin typeface="Arial" panose="020B0604020202020204" pitchFamily="34" charset="0"/>
              </a:rPr>
              <a:t>Proactive strategies </a:t>
            </a:r>
            <a:r>
              <a:rPr lang="en-GB" sz="1800" b="0" i="0" u="none" strike="noStrike" baseline="0" dirty="0">
                <a:solidFill>
                  <a:srgbClr val="000000"/>
                </a:solidFill>
                <a:latin typeface="Arial" panose="020B0604020202020204" pitchFamily="34" charset="0"/>
              </a:rPr>
              <a:t>making sure the person gets what they need on a day to day basis and includes ways to teach the person appropriate communication skills. </a:t>
            </a:r>
          </a:p>
          <a:p>
            <a:endParaRPr lang="en-GB" sz="1800" b="0" i="0" u="none" strike="noStrike" baseline="0" dirty="0">
              <a:solidFill>
                <a:srgbClr val="000000"/>
              </a:solidFill>
              <a:latin typeface="Arial" panose="020B0604020202020204" pitchFamily="34" charset="0"/>
            </a:endParaRPr>
          </a:p>
          <a:p>
            <a:r>
              <a:rPr lang="en-GB" sz="1800" b="1" i="0" u="none" strike="noStrike" baseline="0" dirty="0">
                <a:solidFill>
                  <a:srgbClr val="000000"/>
                </a:solidFill>
                <a:latin typeface="Arial" panose="020B0604020202020204" pitchFamily="34" charset="0"/>
              </a:rPr>
              <a:t>Reactive strategies </a:t>
            </a:r>
            <a:r>
              <a:rPr lang="en-GB" sz="1800" b="0" i="0" u="none" strike="noStrike" baseline="0" dirty="0">
                <a:solidFill>
                  <a:srgbClr val="000000"/>
                </a:solidFill>
                <a:latin typeface="Arial" panose="020B0604020202020204" pitchFamily="34" charset="0"/>
              </a:rPr>
              <a:t>are designed to keep the person and those around them safe from harm in moments of distress.</a:t>
            </a:r>
          </a:p>
          <a:p>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5.Took each child they supported and created this PBS based on the zones of regulation. Almost like a crib sheet or a one sided transition passport. So if a PSA was asked to support a child they had never before, they could quickly glance at this sheet to get a positive start.</a:t>
            </a:r>
          </a:p>
          <a:p>
            <a:endParaRPr lang="en-GB" sz="18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1" u="none" strike="noStrike" baseline="0" dirty="0">
                <a:solidFill>
                  <a:srgbClr val="000000"/>
                </a:solidFill>
                <a:latin typeface="Arial" panose="020B0604020202020204" pitchFamily="34" charset="0"/>
              </a:rPr>
              <a:t>Green-</a:t>
            </a:r>
            <a:r>
              <a:rPr lang="en-GB" sz="1800" b="0" i="1" u="none" strike="noStrike" baseline="0" dirty="0">
                <a:solidFill>
                  <a:srgbClr val="000000"/>
                </a:solidFill>
                <a:latin typeface="Arial" panose="020B0604020202020204" pitchFamily="34" charset="0"/>
              </a:rPr>
              <a:t> </a:t>
            </a:r>
            <a:r>
              <a:rPr lang="en-GB" sz="1800" b="0" i="1" dirty="0">
                <a:effectLst/>
                <a:latin typeface="Calibri Light" panose="020F0302020204030204" pitchFamily="34" charset="0"/>
              </a:rPr>
              <a:t>What  does X says and looks like that gives us clues that he is calm and relaxed.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b="0" i="1" dirty="0">
                <a:effectLst/>
                <a:latin typeface="Calibri Light" panose="020F0302020204030204" pitchFamily="34" charset="0"/>
              </a:rPr>
              <a:t>The things that we can do or say to keep X  in the green for as much time as possible.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i="1" dirty="0">
                <a:effectLst/>
                <a:latin typeface="Calibri Light" panose="020F0302020204030204" pitchFamily="34" charset="0"/>
              </a:rPr>
              <a:t>Amber-</a:t>
            </a:r>
            <a:r>
              <a:rPr lang="en-GB" sz="2800" b="0" i="1" dirty="0">
                <a:effectLst/>
                <a:latin typeface="Calibri Light" panose="020F0302020204030204" pitchFamily="34" charset="0"/>
              </a:rPr>
              <a:t> </a:t>
            </a:r>
            <a:r>
              <a:rPr lang="en-GB" sz="4000" b="0" i="1" dirty="0">
                <a:effectLst/>
                <a:latin typeface="Calibri Light" panose="020F0302020204030204" pitchFamily="34" charset="0"/>
              </a:rPr>
              <a:t>What X does, says and looks like that gives us clues that he is becoming anxious or aroused. </a:t>
            </a:r>
            <a:endParaRPr lang="en-GB" sz="5400" b="0"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4000" b="0" i="1" dirty="0">
                <a:effectLst/>
                <a:latin typeface="Calibri Light" panose="020F0302020204030204" pitchFamily="34" charset="0"/>
              </a:rPr>
              <a:t>The things that we can do or say to stop the situation from escalating further and return Leo to the proactive phase as soon as possible. </a:t>
            </a:r>
            <a:endParaRPr lang="en-GB" sz="5400" b="0"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4000" b="1" i="1" dirty="0">
                <a:effectLst/>
              </a:rPr>
              <a:t>Red- </a:t>
            </a:r>
            <a:r>
              <a:rPr lang="en-GB" sz="4000" b="0" i="1" dirty="0">
                <a:effectLst/>
                <a:latin typeface="Calibri Light" panose="020F0302020204030204" pitchFamily="34" charset="0"/>
              </a:rPr>
              <a:t>What X does, says and looks like when he is very distressed.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5400" b="0" i="1" dirty="0">
                <a:effectLst/>
                <a:latin typeface="Calibri Light" panose="020F0302020204030204" pitchFamily="34" charset="0"/>
              </a:rPr>
              <a:t>The things that we can do or say to quickly manage the situation and to prevent unnecessary distress, injury and destruction. </a:t>
            </a:r>
            <a:endParaRPr lang="en-GB" sz="7200" b="0"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4000" b="1" i="1" dirty="0">
                <a:effectLst/>
                <a:latin typeface="Calibri Light" panose="020F0302020204030204" pitchFamily="34" charset="0"/>
              </a:rPr>
              <a:t>Blue-</a:t>
            </a:r>
            <a:r>
              <a:rPr lang="en-GB" sz="4000" b="0" i="1" dirty="0">
                <a:effectLst/>
                <a:latin typeface="Calibri Light" panose="020F0302020204030204" pitchFamily="34" charset="0"/>
              </a:rPr>
              <a:t> </a:t>
            </a:r>
            <a:r>
              <a:rPr lang="en-GB" sz="5400" b="0" i="1" dirty="0">
                <a:effectLst/>
                <a:latin typeface="Calibri Light" panose="020F0302020204030204" pitchFamily="34" charset="0"/>
              </a:rPr>
              <a:t>What X does, says and looks like that tells us he is becoming calmer.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1" dirty="0">
                <a:effectLst/>
                <a:latin typeface="Calibri Light" panose="020F0302020204030204" pitchFamily="34" charset="0"/>
              </a:rPr>
              <a:t>The things that we can do or say to keep him like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sz="1800" b="0" i="0" dirty="0">
              <a:effectLst/>
              <a:latin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b="0" i="0" dirty="0">
                <a:effectLst/>
                <a:latin typeface="Calibri Light" panose="020F0302020204030204" pitchFamily="34" charset="0"/>
              </a:rPr>
              <a:t>6. </a:t>
            </a:r>
            <a:r>
              <a:rPr lang="en-US" altLang="en-US" sz="1800" dirty="0"/>
              <a:t>Interventions used after the event to </a:t>
            </a:r>
            <a:r>
              <a:rPr lang="en-US" altLang="en-US" sz="1800" b="1" u="sng" dirty="0"/>
              <a:t>mitigate</a:t>
            </a:r>
            <a:r>
              <a:rPr lang="en-US" altLang="en-US" sz="1800" u="sng" dirty="0"/>
              <a:t> </a:t>
            </a:r>
            <a:r>
              <a:rPr lang="en-US" altLang="en-US" sz="1800" dirty="0"/>
              <a:t>effects, </a:t>
            </a:r>
            <a:r>
              <a:rPr lang="en-US" altLang="en-US" sz="1800" b="1" dirty="0" err="1"/>
              <a:t>analyse</a:t>
            </a:r>
            <a:r>
              <a:rPr lang="en-US" altLang="en-US" sz="1800" dirty="0"/>
              <a:t> the event and take </a:t>
            </a:r>
            <a:r>
              <a:rPr lang="en-US" altLang="en-US" sz="1800" b="1" dirty="0"/>
              <a:t>corrective</a:t>
            </a:r>
            <a:r>
              <a:rPr lang="en-US" altLang="en-US" sz="1800" dirty="0"/>
              <a:t>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Incident form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SHE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STAR - </a:t>
            </a:r>
            <a:r>
              <a:rPr lang="en-GB" sz="2800" b="0" i="0" dirty="0">
                <a:solidFill>
                  <a:srgbClr val="4D5156"/>
                </a:solidFill>
                <a:effectLst/>
                <a:latin typeface="arial" panose="020B0604020202020204" pitchFamily="34" charset="0"/>
              </a:rPr>
              <a:t>A </a:t>
            </a:r>
            <a:r>
              <a:rPr lang="en-GB" sz="2800" b="1" i="0" dirty="0">
                <a:solidFill>
                  <a:srgbClr val="5F6368"/>
                </a:solidFill>
                <a:effectLst/>
                <a:latin typeface="arial" panose="020B0604020202020204" pitchFamily="34" charset="0"/>
              </a:rPr>
              <a:t>STAR</a:t>
            </a:r>
            <a:r>
              <a:rPr lang="en-GB" sz="2800" b="0" i="0" dirty="0">
                <a:solidFill>
                  <a:srgbClr val="4D5156"/>
                </a:solidFill>
                <a:effectLst/>
                <a:latin typeface="arial" panose="020B0604020202020204" pitchFamily="34" charset="0"/>
              </a:rPr>
              <a:t> analysis is a way of assessing what happens before, during and </a:t>
            </a:r>
            <a:r>
              <a:rPr lang="en-GB" sz="2800" b="0" i="0">
                <a:solidFill>
                  <a:srgbClr val="4D5156"/>
                </a:solidFill>
                <a:effectLst/>
                <a:latin typeface="arial" panose="020B0604020202020204" pitchFamily="34" charset="0"/>
              </a:rPr>
              <a:t>after a BOC.,</a:t>
            </a:r>
            <a:endParaRPr lang="en-US" sz="18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baseline="0" dirty="0">
                <a:solidFill>
                  <a:srgbClr val="000000"/>
                </a:solidFill>
                <a:latin typeface="Arial" panose="020B0604020202020204" pitchFamily="34" charset="0"/>
              </a:rPr>
              <a:t>SETTING-</a:t>
            </a:r>
            <a:r>
              <a:rPr lang="en-US" sz="1800" b="0" i="0" u="none" strike="noStrike" baseline="0" dirty="0">
                <a:solidFill>
                  <a:srgbClr val="000000"/>
                </a:solidFill>
                <a:latin typeface="Arial" panose="020B0604020202020204" pitchFamily="34" charset="0"/>
              </a:rPr>
              <a:t> </a:t>
            </a:r>
            <a:r>
              <a:rPr lang="en-GB" sz="2800" b="0" i="0" u="none" strike="noStrike" baseline="0" dirty="0">
                <a:solidFill>
                  <a:srgbClr val="000000"/>
                </a:solidFill>
                <a:latin typeface="Arial" panose="020B0604020202020204" pitchFamily="34" charset="0"/>
              </a:rPr>
              <a:t>Where did it happen? What e</a:t>
            </a:r>
            <a:r>
              <a:rPr lang="en-GB" sz="2800" dirty="0"/>
              <a:t>vents going on? </a:t>
            </a:r>
            <a:r>
              <a:rPr lang="en-GB" sz="2800" i="1" dirty="0"/>
              <a:t>– any important factors from earlier in the day / day before / something that has generally changed recently (can be anything which is out of the norm, e.g. change of activity, really enjoying an activity, hearing a familiar song, hot weather, sickness etc). </a:t>
            </a:r>
            <a:endParaRPr lang="en-US" sz="1800" b="0" i="1"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dirty="0"/>
              <a:t>Triggers</a:t>
            </a:r>
            <a:r>
              <a:rPr lang="en-GB" sz="2800" dirty="0"/>
              <a:t> – were there any noticeable events prior to the distress?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dirty="0"/>
              <a:t>Action</a:t>
            </a:r>
            <a:r>
              <a:rPr lang="en-GB" sz="2800" dirty="0"/>
              <a:t> –What EXACTLY happened? What did it look like? How long did it last? Who was involved?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4000" b="1" dirty="0"/>
              <a:t>Response</a:t>
            </a:r>
            <a:r>
              <a:rPr lang="en-GB" sz="4000" dirty="0"/>
              <a:t> - Describe how you managed the situation and how the pupil responded to that. How did the behaviour eventually stop? What happened afterwards? </a:t>
            </a:r>
            <a:r>
              <a:rPr lang="en-GB" sz="28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i="0" u="none" strike="noStrike" baseline="0" dirty="0">
                <a:solidFill>
                  <a:srgbClr val="000000"/>
                </a:solidFill>
                <a:latin typeface="Arial" panose="020B0604020202020204" pitchFamily="34" charset="0"/>
              </a:rPr>
              <a:t>Reflection-</a:t>
            </a:r>
            <a:r>
              <a:rPr lang="en-GB" sz="2800" b="0" i="0" u="none" strike="noStrike" baseline="0" dirty="0">
                <a:solidFill>
                  <a:srgbClr val="000000"/>
                </a:solidFill>
                <a:latin typeface="Arial" panose="020B0604020202020204" pitchFamily="34" charset="0"/>
              </a:rPr>
              <a:t>any changes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CPM- PSAs invited, risk assessments input but also to Attainment meetings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Restorative conversations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Impact-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Early days to document a reduction in BOC but we have observed a positive effect on the relationships of the team around the child.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Before there was a sense of blame directed towards the PSA who supported a particular child when that child exhibited a BOC, and that staff member felt solely resp for him/her. Now with everyone understanding them through the PBS, there is a more collective approach with a understanding that </a:t>
            </a:r>
            <a:r>
              <a:rPr lang="en-US" sz="1800" b="0" i="0" u="none" strike="noStrike" baseline="0" dirty="0" err="1">
                <a:solidFill>
                  <a:srgbClr val="000000"/>
                </a:solidFill>
                <a:latin typeface="Arial" panose="020B0604020202020204" pitchFamily="34" charset="0"/>
              </a:rPr>
              <a:t>behaviour</a:t>
            </a:r>
            <a:r>
              <a:rPr lang="en-US" sz="1800" b="0" i="0" u="none" strike="noStrike" baseline="0" dirty="0">
                <a:solidFill>
                  <a:srgbClr val="000000"/>
                </a:solidFill>
                <a:latin typeface="Arial" panose="020B0604020202020204" pitchFamily="34" charset="0"/>
              </a:rPr>
              <a:t> is communication.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dirty="0">
                <a:solidFill>
                  <a:srgbClr val="000000"/>
                </a:solidFill>
                <a:latin typeface="Arial" panose="020B0604020202020204" pitchFamily="34" charset="0"/>
              </a:rPr>
              <a:t>Hopefully that outlines our approach to min and resp to BOC at HPPS.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i="0" u="none" strike="noStrike" baseline="0" dirty="0">
              <a:solidFill>
                <a:srgbClr val="000000"/>
              </a:solidFill>
              <a:latin typeface="Arial" panose="020B0604020202020204" pitchFamily="34" charset="0"/>
            </a:endParaRPr>
          </a:p>
          <a:p>
            <a:pPr algn="l"/>
            <a:endParaRPr lang="en-GB" sz="1800" dirty="0">
              <a:solidFill>
                <a:srgbClr val="000000"/>
              </a:solidFill>
              <a:effectLst/>
              <a:latin typeface="Arial" panose="020B0604020202020204" pitchFamily="34" charset="0"/>
              <a:ea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8B345D-893A-4E76-A229-6D9E3284BE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590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8364B-EEAB-4713-BF90-A06412B1EEFC}"/>
              </a:ext>
            </a:extLst>
          </p:cNvPr>
          <p:cNvSpPr>
            <a:spLocks noGrp="1"/>
          </p:cNvSpPr>
          <p:nvPr>
            <p:ph type="ctrTitle"/>
          </p:nvPr>
        </p:nvSpPr>
        <p:spPr>
          <a:xfrm>
            <a:off x="3048000" y="2244726"/>
            <a:ext cx="18288000" cy="4775200"/>
          </a:xfrm>
        </p:spPr>
        <p:txBody>
          <a:bodyPr anchor="b"/>
          <a:lstStyle>
            <a:lvl1pPr algn="ctr">
              <a:defRPr sz="12000"/>
            </a:lvl1pPr>
          </a:lstStyle>
          <a:p>
            <a:r>
              <a:rPr lang="en-US"/>
              <a:t>Click to edit Master title style</a:t>
            </a:r>
            <a:endParaRPr lang="en-GB"/>
          </a:p>
        </p:txBody>
      </p:sp>
      <p:sp>
        <p:nvSpPr>
          <p:cNvPr id="3" name="Subtitle 2">
            <a:extLst>
              <a:ext uri="{FF2B5EF4-FFF2-40B4-BE49-F238E27FC236}">
                <a16:creationId xmlns:a16="http://schemas.microsoft.com/office/drawing/2014/main" id="{882BC774-78AB-4107-8414-B7BAA1253EF6}"/>
              </a:ext>
            </a:extLst>
          </p:cNvPr>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F26AD0-D27A-4DCD-94EB-539F3645976A}"/>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F2333DA5-C978-4D3D-9C33-DA1D62AEDB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ADA80A-3073-438A-AFD2-225270F1D25F}"/>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512316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3BC2-38CF-4EF1-9799-642B7A15B1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D13A0A-D3D8-4A50-B945-8D39262AC0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11A1CE-C6EE-4B32-984F-58D1986F398A}"/>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4B985E8C-A24D-4D78-A149-4283C7B75C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CC4F63-2EBD-469D-96BB-115C99794133}"/>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0557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68617-949A-4E71-875D-1F4475D4D9D2}"/>
              </a:ext>
            </a:extLst>
          </p:cNvPr>
          <p:cNvSpPr>
            <a:spLocks noGrp="1"/>
          </p:cNvSpPr>
          <p:nvPr>
            <p:ph type="title" orient="vert"/>
          </p:nvPr>
        </p:nvSpPr>
        <p:spPr>
          <a:xfrm>
            <a:off x="17449800" y="730250"/>
            <a:ext cx="5257800" cy="11623676"/>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0703FE-B00E-4E79-8578-F8F07763DDB2}"/>
              </a:ext>
            </a:extLst>
          </p:cNvPr>
          <p:cNvSpPr>
            <a:spLocks noGrp="1"/>
          </p:cNvSpPr>
          <p:nvPr>
            <p:ph type="body" orient="vert" idx="1"/>
          </p:nvPr>
        </p:nvSpPr>
        <p:spPr>
          <a:xfrm>
            <a:off x="1676400" y="730250"/>
            <a:ext cx="15468600"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DF4EB3-D281-43C0-82CD-D1489F057E40}"/>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1395DBB6-7B34-4DBD-BD92-CCBB6B2B0E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504FE6-95CE-43CE-A63A-B05F4CAF3DA1}"/>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514317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6498" y="11839048"/>
            <a:ext cx="21971003" cy="636979"/>
          </a:xfrm>
          <a:prstGeom prst="rect">
            <a:avLst/>
          </a:prstGeom>
        </p:spPr>
        <p:txBody>
          <a:bodyPr lIns="45719" tIns="45719" rIns="45719" bIns="45719" anchor="b"/>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6500" y="7196865"/>
            <a:ext cx="21971000"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7748" y="13080999"/>
            <a:ext cx="368504" cy="374600"/>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9678294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534021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_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952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507931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7" name="Body Level One…"/>
          <p:cNvSpPr txBox="1">
            <a:spLocks noGrp="1"/>
          </p:cNvSpPr>
          <p:nvPr>
            <p:ph type="body" idx="1" hasCustomPrompt="1"/>
          </p:nvPr>
        </p:nvSpPr>
        <p:spPr>
          <a:xfrm>
            <a:off x="1206500" y="935258"/>
            <a:ext cx="21971000" cy="7359063"/>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3228867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8424" y="1371599"/>
            <a:ext cx="16002000" cy="5943602"/>
          </a:xfrm>
        </p:spPr>
        <p:txBody>
          <a:bodyPr anchor="b">
            <a:normAutofit/>
          </a:bodyPr>
          <a:lstStyle>
            <a:lvl1pPr algn="l">
              <a:defRPr sz="9600">
                <a:effectLst/>
              </a:defRPr>
            </a:lvl1pPr>
          </a:lstStyle>
          <a:p>
            <a:r>
              <a:rPr lang="en-US"/>
              <a:t>Click to edit Master title style</a:t>
            </a:r>
            <a:endParaRPr lang="en-US" dirty="0"/>
          </a:p>
        </p:txBody>
      </p:sp>
      <p:sp>
        <p:nvSpPr>
          <p:cNvPr id="3" name="Subtitle 2"/>
          <p:cNvSpPr>
            <a:spLocks noGrp="1"/>
          </p:cNvSpPr>
          <p:nvPr>
            <p:ph type="subTitle" idx="1"/>
          </p:nvPr>
        </p:nvSpPr>
        <p:spPr>
          <a:xfrm>
            <a:off x="1368424" y="7687735"/>
            <a:ext cx="12801600" cy="3894666"/>
          </a:xfrm>
        </p:spPr>
        <p:txBody>
          <a:bodyPr anchor="t">
            <a:normAutofit/>
          </a:bodyPr>
          <a:lstStyle>
            <a:lvl1pPr marL="0" indent="0" algn="l">
              <a:buNone/>
              <a:defRPr sz="4200">
                <a:solidFill>
                  <a:schemeClr val="bg2">
                    <a:lumMod val="75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cxnSp>
        <p:nvCxnSpPr>
          <p:cNvPr id="16" name="Straight Connector 15"/>
          <p:cNvCxnSpPr/>
          <p:nvPr/>
        </p:nvCxnSpPr>
        <p:spPr>
          <a:xfrm flipH="1">
            <a:off x="16456024" y="16934"/>
            <a:ext cx="7620000" cy="762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12216341" y="183091"/>
            <a:ext cx="12161310" cy="1216131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14471650" y="457200"/>
            <a:ext cx="9906000" cy="9906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4671675" y="64557"/>
            <a:ext cx="9705978" cy="970597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15690853" y="1219203"/>
            <a:ext cx="8686798" cy="868679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8290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3418789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68423" y="4013200"/>
            <a:ext cx="17068802" cy="4563200"/>
          </a:xfrm>
        </p:spPr>
        <p:txBody>
          <a:bodyPr anchor="b">
            <a:normAutofit/>
          </a:bodyPr>
          <a:lstStyle>
            <a:lvl1pPr algn="l">
              <a:defRPr sz="7200" b="0" cap="all"/>
            </a:lvl1pPr>
          </a:lstStyle>
          <a:p>
            <a:r>
              <a:rPr lang="en-US"/>
              <a:t>Click to edit Master title style</a:t>
            </a:r>
            <a:endParaRPr lang="en-US" dirty="0"/>
          </a:p>
        </p:txBody>
      </p:sp>
      <p:sp>
        <p:nvSpPr>
          <p:cNvPr id="3" name="Text Placeholder 2"/>
          <p:cNvSpPr>
            <a:spLocks noGrp="1"/>
          </p:cNvSpPr>
          <p:nvPr>
            <p:ph type="body" idx="1"/>
          </p:nvPr>
        </p:nvSpPr>
        <p:spPr>
          <a:xfrm>
            <a:off x="1368426" y="8991600"/>
            <a:ext cx="17068800" cy="2997200"/>
          </a:xfrm>
        </p:spPr>
        <p:txBody>
          <a:bodyPr anchor="t">
            <a:normAutofit/>
          </a:bodyPr>
          <a:lstStyle>
            <a:lvl1pPr marL="0" indent="0" algn="l">
              <a:buNone/>
              <a:defRPr sz="36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24253334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68423" y="1371601"/>
            <a:ext cx="9875310" cy="72305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616267" y="1371602"/>
            <a:ext cx="9868958" cy="723053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193BEF-46ED-433B-AA1D-80B489ACE925}"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122734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85F6-994F-4896-9293-D3CCF96344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FD28CD-92E8-4FF2-8039-B7A778437A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9DA35A-348E-47E4-A427-780CF9DA0C87}"/>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C621E7C2-FBF8-4508-9744-BB2DFAC41D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0308C9-246D-4A68-9FA4-6F834D24DF95}"/>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1486401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944161" y="1371600"/>
            <a:ext cx="9299574" cy="1152524"/>
          </a:xfrm>
        </p:spPr>
        <p:txBody>
          <a:bodyPr anchor="b">
            <a:noAutofit/>
          </a:bodyPr>
          <a:lstStyle>
            <a:lvl1pPr marL="0" indent="0">
              <a:buNone/>
              <a:defRPr sz="5600" b="0">
                <a:solidFill>
                  <a:schemeClr val="tx1"/>
                </a:solidFill>
              </a:defRPr>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368423" y="2541058"/>
            <a:ext cx="9875310" cy="606107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158132" y="1371600"/>
            <a:ext cx="9330268" cy="1152524"/>
          </a:xfrm>
        </p:spPr>
        <p:txBody>
          <a:bodyPr anchor="b">
            <a:noAutofit/>
          </a:bodyPr>
          <a:lstStyle>
            <a:lvl1pPr marL="0" indent="0">
              <a:buNone/>
              <a:defRPr sz="5600" b="0">
                <a:solidFill>
                  <a:schemeClr val="tx1"/>
                </a:solidFill>
              </a:defRPr>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1613090" y="2524124"/>
            <a:ext cx="9858376" cy="606107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193BEF-46ED-433B-AA1D-80B489ACE925}" type="datetimeFigureOut">
              <a:rPr lang="en-GB" smtClean="0"/>
              <a:t>06/11/2023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2367542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193BEF-46ED-433B-AA1D-80B489ACE925}" type="datetimeFigureOut">
              <a:rPr lang="en-GB" smtClean="0"/>
              <a:t>06/11/2023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2225150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93BEF-46ED-433B-AA1D-80B489ACE925}" type="datetimeFigureOut">
              <a:rPr lang="en-GB" smtClean="0"/>
              <a:t>06/11/2023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12176303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70024" y="1371600"/>
            <a:ext cx="7315200" cy="2743200"/>
          </a:xfrm>
        </p:spPr>
        <p:txBody>
          <a:bodyPr anchor="b">
            <a:normAutofit/>
          </a:bodyPr>
          <a:lstStyle>
            <a:lvl1pPr algn="l">
              <a:defRPr sz="4800" b="0"/>
            </a:lvl1pPr>
          </a:lstStyle>
          <a:p>
            <a:r>
              <a:rPr lang="en-US"/>
              <a:t>Click to edit Master title style</a:t>
            </a:r>
            <a:endParaRPr lang="en-US" dirty="0"/>
          </a:p>
        </p:txBody>
      </p:sp>
      <p:sp>
        <p:nvSpPr>
          <p:cNvPr id="3" name="Content Placeholder 2"/>
          <p:cNvSpPr>
            <a:spLocks noGrp="1"/>
          </p:cNvSpPr>
          <p:nvPr>
            <p:ph idx="1"/>
          </p:nvPr>
        </p:nvSpPr>
        <p:spPr>
          <a:xfrm>
            <a:off x="1368425" y="1371600"/>
            <a:ext cx="11887202" cy="10617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170024" y="4419599"/>
            <a:ext cx="7315200" cy="4182534"/>
          </a:xfrm>
        </p:spPr>
        <p:txBody>
          <a:bodyPr anchor="t">
            <a:normAutofit/>
          </a:bodyPr>
          <a:lstStyle>
            <a:lvl1pPr marL="0" indent="0">
              <a:buNone/>
              <a:defRPr sz="32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
        <p:nvSpPr>
          <p:cNvPr id="5" name="Date Placeholder 4"/>
          <p:cNvSpPr>
            <a:spLocks noGrp="1"/>
          </p:cNvSpPr>
          <p:nvPr>
            <p:ph type="dt" sz="half" idx="10"/>
          </p:nvPr>
        </p:nvSpPr>
        <p:spPr/>
        <p:txBody>
          <a:bodyPr/>
          <a:lstStyle/>
          <a:p>
            <a:fld id="{30193BEF-46ED-433B-AA1D-80B489ACE925}"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1058893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5624" y="2895600"/>
            <a:ext cx="12039600" cy="2286000"/>
          </a:xfrm>
        </p:spPr>
        <p:txBody>
          <a:bodyPr anchor="b">
            <a:normAutofit/>
          </a:bodyPr>
          <a:lstStyle>
            <a:lvl1pPr algn="l">
              <a:defRPr sz="56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1978024" y="1828800"/>
            <a:ext cx="6561948" cy="9144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en-US"/>
              <a:t>Click icon to add picture</a:t>
            </a:r>
            <a:endParaRPr lang="en-US" dirty="0"/>
          </a:p>
        </p:txBody>
      </p:sp>
      <p:sp>
        <p:nvSpPr>
          <p:cNvPr id="4" name="Text Placeholder 3"/>
          <p:cNvSpPr>
            <a:spLocks noGrp="1"/>
          </p:cNvSpPr>
          <p:nvPr>
            <p:ph type="body" sz="half" idx="2"/>
          </p:nvPr>
        </p:nvSpPr>
        <p:spPr>
          <a:xfrm>
            <a:off x="9445624" y="5554133"/>
            <a:ext cx="12042776" cy="4097866"/>
          </a:xfrm>
        </p:spPr>
        <p:txBody>
          <a:bodyPr anchor="t">
            <a:normAutofit/>
          </a:bodyPr>
          <a:lstStyle>
            <a:lvl1pPr marL="0" indent="0">
              <a:buNone/>
              <a:defRPr sz="36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
        <p:nvSpPr>
          <p:cNvPr id="5" name="Date Placeholder 4"/>
          <p:cNvSpPr>
            <a:spLocks noGrp="1"/>
          </p:cNvSpPr>
          <p:nvPr>
            <p:ph type="dt" sz="half" idx="10"/>
          </p:nvPr>
        </p:nvSpPr>
        <p:spPr/>
        <p:txBody>
          <a:bodyPr/>
          <a:lstStyle/>
          <a:p>
            <a:fld id="{30193BEF-46ED-433B-AA1D-80B489ACE925}"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33054743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1371600" y="1066800"/>
            <a:ext cx="21637624" cy="62484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en-US"/>
              <a:t>Click icon to add picture</a:t>
            </a:r>
            <a:endParaRPr lang="en-US" dirty="0"/>
          </a:p>
        </p:txBody>
      </p:sp>
      <p:sp>
        <p:nvSpPr>
          <p:cNvPr id="16" name="Text Placeholder 9"/>
          <p:cNvSpPr>
            <a:spLocks noGrp="1"/>
          </p:cNvSpPr>
          <p:nvPr>
            <p:ph type="body" sz="quarter" idx="14"/>
          </p:nvPr>
        </p:nvSpPr>
        <p:spPr>
          <a:xfrm>
            <a:off x="1828804" y="7687734"/>
            <a:ext cx="16608420" cy="914400"/>
          </a:xfrm>
        </p:spPr>
        <p:txBody>
          <a:bodyPr anchor="t">
            <a:normAutofit/>
          </a:bodyPr>
          <a:lstStyle>
            <a:lvl1pPr marL="0" indent="0">
              <a:buFontTx/>
              <a:buNone/>
              <a:defRPr sz="3200"/>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30193BEF-46ED-433B-AA1D-80B489ACE925}" type="datetimeFigureOut">
              <a:rPr lang="en-GB" smtClean="0"/>
              <a:t>06/11/2023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9626594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68426" y="1371600"/>
            <a:ext cx="20116800" cy="5486400"/>
          </a:xfrm>
        </p:spPr>
        <p:txBody>
          <a:bodyPr anchor="ctr">
            <a:normAutofit/>
          </a:bodyPr>
          <a:lstStyle>
            <a:lvl1pPr algn="l">
              <a:defRPr sz="6400" b="0" cap="all"/>
            </a:lvl1pPr>
          </a:lstStyle>
          <a:p>
            <a:r>
              <a:rPr lang="en-US"/>
              <a:t>Click to edit Master title style</a:t>
            </a:r>
            <a:endParaRPr lang="en-US" dirty="0"/>
          </a:p>
        </p:txBody>
      </p:sp>
      <p:sp>
        <p:nvSpPr>
          <p:cNvPr id="3" name="Text Placeholder 2"/>
          <p:cNvSpPr>
            <a:spLocks noGrp="1"/>
          </p:cNvSpPr>
          <p:nvPr>
            <p:ph type="body" idx="1"/>
          </p:nvPr>
        </p:nvSpPr>
        <p:spPr>
          <a:xfrm>
            <a:off x="1368424" y="8229600"/>
            <a:ext cx="17071976" cy="3759200"/>
          </a:xfrm>
        </p:spPr>
        <p:txBody>
          <a:bodyPr anchor="ctr">
            <a:normAutofit/>
          </a:bodyPr>
          <a:lstStyle>
            <a:lvl1pPr marL="0" indent="0" algn="l">
              <a:buNone/>
              <a:defRPr sz="40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7126872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2823" y="1371600"/>
            <a:ext cx="18288002" cy="5486400"/>
          </a:xfrm>
        </p:spPr>
        <p:txBody>
          <a:bodyPr anchor="ctr">
            <a:normAutofit/>
          </a:bodyPr>
          <a:lstStyle>
            <a:lvl1pPr algn="l">
              <a:defRPr sz="6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892424" y="6858000"/>
            <a:ext cx="17068800" cy="762000"/>
          </a:xfrm>
        </p:spPr>
        <p:txBody>
          <a:bodyPr anchor="ctr"/>
          <a:lstStyle>
            <a:lvl1pPr marL="0" indent="0">
              <a:buFontTx/>
              <a:buNone/>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en-US"/>
              <a:t>Click to edit Master text styles</a:t>
            </a:r>
          </a:p>
        </p:txBody>
      </p:sp>
      <p:sp>
        <p:nvSpPr>
          <p:cNvPr id="3" name="Text Placeholder 2"/>
          <p:cNvSpPr>
            <a:spLocks noGrp="1"/>
          </p:cNvSpPr>
          <p:nvPr>
            <p:ph type="body" idx="1"/>
          </p:nvPr>
        </p:nvSpPr>
        <p:spPr>
          <a:xfrm>
            <a:off x="1368426" y="8602135"/>
            <a:ext cx="17068800" cy="3369730"/>
          </a:xfrm>
        </p:spPr>
        <p:txBody>
          <a:bodyPr anchor="ctr">
            <a:normAutofit/>
          </a:bodyPr>
          <a:lstStyle>
            <a:lvl1pPr marL="0" indent="0" algn="l">
              <a:buNone/>
              <a:defRPr sz="40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
        <p:nvSpPr>
          <p:cNvPr id="14" name="TextBox 13"/>
          <p:cNvSpPr txBox="1"/>
          <p:nvPr/>
        </p:nvSpPr>
        <p:spPr>
          <a:xfrm>
            <a:off x="1063624" y="1624444"/>
            <a:ext cx="1219200" cy="1169552"/>
          </a:xfrm>
          <a:prstGeom prst="rect">
            <a:avLst/>
          </a:prstGeom>
        </p:spPr>
        <p:txBody>
          <a:bodyPr vert="horz" lIns="182880" tIns="91440" rIns="182880" bIns="91440" rtlCol="0" anchor="ctr">
            <a:noAutofit/>
          </a:bodyPr>
          <a:lstStyle/>
          <a:p>
            <a:pPr lvl="0"/>
            <a:r>
              <a:rPr lang="en-US" sz="16000" dirty="0">
                <a:solidFill>
                  <a:schemeClr val="tx1"/>
                </a:solidFill>
                <a:effectLst/>
              </a:rPr>
              <a:t>“</a:t>
            </a:r>
          </a:p>
        </p:txBody>
      </p:sp>
      <p:sp>
        <p:nvSpPr>
          <p:cNvPr id="15" name="TextBox 14"/>
          <p:cNvSpPr txBox="1"/>
          <p:nvPr/>
        </p:nvSpPr>
        <p:spPr>
          <a:xfrm>
            <a:off x="20570824" y="5537202"/>
            <a:ext cx="1219200" cy="1169552"/>
          </a:xfrm>
          <a:prstGeom prst="rect">
            <a:avLst/>
          </a:prstGeom>
        </p:spPr>
        <p:txBody>
          <a:bodyPr vert="horz" lIns="182880" tIns="91440" rIns="182880" bIns="91440" rtlCol="0" anchor="ctr">
            <a:noAutofit/>
          </a:bodyPr>
          <a:lstStyle/>
          <a:p>
            <a:pPr lvl="0" algn="r"/>
            <a:r>
              <a:rPr lang="en-US" sz="16000" dirty="0">
                <a:solidFill>
                  <a:schemeClr val="tx1"/>
                </a:solidFill>
                <a:effectLst/>
              </a:rPr>
              <a:t>”</a:t>
            </a:r>
          </a:p>
        </p:txBody>
      </p:sp>
    </p:spTree>
    <p:extLst>
      <p:ext uri="{BB962C8B-B14F-4D97-AF65-F5344CB8AC3E}">
        <p14:creationId xmlns:p14="http://schemas.microsoft.com/office/powerpoint/2010/main" val="37935839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368424" y="6858000"/>
            <a:ext cx="17068800" cy="3394800"/>
          </a:xfrm>
        </p:spPr>
        <p:txBody>
          <a:bodyPr anchor="b">
            <a:normAutofit/>
          </a:bodyPr>
          <a:lstStyle>
            <a:lvl1pPr algn="l">
              <a:defRPr sz="6400" b="0" cap="all"/>
            </a:lvl1pPr>
          </a:lstStyle>
          <a:p>
            <a:r>
              <a:rPr lang="en-US"/>
              <a:t>Click to edit Master title style</a:t>
            </a:r>
            <a:endParaRPr lang="en-US" dirty="0"/>
          </a:p>
        </p:txBody>
      </p:sp>
      <p:sp>
        <p:nvSpPr>
          <p:cNvPr id="3" name="Text Placeholder 2"/>
          <p:cNvSpPr>
            <a:spLocks noGrp="1"/>
          </p:cNvSpPr>
          <p:nvPr>
            <p:ph type="body" idx="1"/>
          </p:nvPr>
        </p:nvSpPr>
        <p:spPr>
          <a:xfrm>
            <a:off x="1368422" y="10265962"/>
            <a:ext cx="17071980" cy="1720800"/>
          </a:xfrm>
        </p:spPr>
        <p:txBody>
          <a:bodyPr anchor="t">
            <a:normAutofit/>
          </a:bodyPr>
          <a:lstStyle>
            <a:lvl1pPr marL="0" indent="0" algn="l">
              <a:buNone/>
              <a:defRPr sz="40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40331149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2282826" y="1371600"/>
            <a:ext cx="18288000" cy="5486400"/>
          </a:xfrm>
        </p:spPr>
        <p:txBody>
          <a:bodyPr anchor="ctr">
            <a:normAutofit/>
          </a:bodyPr>
          <a:lstStyle>
            <a:lvl1pPr algn="l">
              <a:defRPr sz="6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368425" y="7857068"/>
            <a:ext cx="17068802" cy="2099732"/>
          </a:xfrm>
        </p:spPr>
        <p:txBody>
          <a:bodyPr vert="horz" lIns="91440" tIns="45720" rIns="91440" bIns="45720" rtlCol="0" anchor="b">
            <a:normAutofit/>
          </a:bodyPr>
          <a:lstStyle>
            <a:lvl1pPr>
              <a:buNone/>
              <a:defRPr lang="en-US" sz="48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368423" y="9956800"/>
            <a:ext cx="17068802" cy="2032000"/>
          </a:xfrm>
        </p:spPr>
        <p:txBody>
          <a:bodyPr anchor="t">
            <a:normAutofit/>
          </a:bodyPr>
          <a:lstStyle>
            <a:lvl1pPr marL="0" indent="0" algn="l">
              <a:buNone/>
              <a:defRPr sz="36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
        <p:nvSpPr>
          <p:cNvPr id="11" name="TextBox 10"/>
          <p:cNvSpPr txBox="1"/>
          <p:nvPr/>
        </p:nvSpPr>
        <p:spPr>
          <a:xfrm>
            <a:off x="1063624" y="1624444"/>
            <a:ext cx="1219200" cy="1169552"/>
          </a:xfrm>
          <a:prstGeom prst="rect">
            <a:avLst/>
          </a:prstGeom>
        </p:spPr>
        <p:txBody>
          <a:bodyPr vert="horz" lIns="182880" tIns="91440" rIns="182880" bIns="91440" rtlCol="0" anchor="ctr">
            <a:noAutofit/>
          </a:bodyPr>
          <a:lstStyle/>
          <a:p>
            <a:pPr lvl="0"/>
            <a:r>
              <a:rPr lang="en-US" sz="16000" dirty="0">
                <a:solidFill>
                  <a:schemeClr val="tx1"/>
                </a:solidFill>
                <a:effectLst/>
              </a:rPr>
              <a:t>“</a:t>
            </a:r>
          </a:p>
        </p:txBody>
      </p:sp>
      <p:sp>
        <p:nvSpPr>
          <p:cNvPr id="12" name="TextBox 11"/>
          <p:cNvSpPr txBox="1"/>
          <p:nvPr/>
        </p:nvSpPr>
        <p:spPr>
          <a:xfrm>
            <a:off x="20570824" y="5537202"/>
            <a:ext cx="1219200" cy="1169552"/>
          </a:xfrm>
          <a:prstGeom prst="rect">
            <a:avLst/>
          </a:prstGeom>
        </p:spPr>
        <p:txBody>
          <a:bodyPr vert="horz" lIns="182880" tIns="91440" rIns="182880" bIns="91440" rtlCol="0" anchor="ctr">
            <a:noAutofit/>
          </a:bodyPr>
          <a:lstStyle/>
          <a:p>
            <a:pPr lvl="0" algn="r"/>
            <a:r>
              <a:rPr lang="en-US" sz="16000" dirty="0">
                <a:solidFill>
                  <a:schemeClr val="tx1"/>
                </a:solidFill>
                <a:effectLst/>
              </a:rPr>
              <a:t>”</a:t>
            </a:r>
          </a:p>
        </p:txBody>
      </p:sp>
    </p:spTree>
    <p:extLst>
      <p:ext uri="{BB962C8B-B14F-4D97-AF65-F5344CB8AC3E}">
        <p14:creationId xmlns:p14="http://schemas.microsoft.com/office/powerpoint/2010/main" val="291036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5A014-B2AC-4DC9-86DF-3EB21E13DA8E}"/>
              </a:ext>
            </a:extLst>
          </p:cNvPr>
          <p:cNvSpPr>
            <a:spLocks noGrp="1"/>
          </p:cNvSpPr>
          <p:nvPr>
            <p:ph type="title"/>
          </p:nvPr>
        </p:nvSpPr>
        <p:spPr>
          <a:xfrm>
            <a:off x="1663700" y="3419477"/>
            <a:ext cx="21031200" cy="5705474"/>
          </a:xfrm>
        </p:spPr>
        <p:txBody>
          <a:bodyPr anchor="b"/>
          <a:lstStyle>
            <a:lvl1pPr>
              <a:defRPr sz="12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E4284CF-42E3-4952-9C02-558FCFBE80C9}"/>
              </a:ext>
            </a:extLst>
          </p:cNvPr>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7A9297-5893-40C3-B9D6-26887C6D9824}"/>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C9360436-8664-4E26-BA60-53F069138F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408B33-8B77-4C81-9496-48BF89D9F197}"/>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3409189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368426" y="1371600"/>
            <a:ext cx="20116800" cy="54864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368424" y="7857068"/>
            <a:ext cx="17068800" cy="1676400"/>
          </a:xfrm>
        </p:spPr>
        <p:txBody>
          <a:bodyPr vert="horz" lIns="91440" tIns="45720" rIns="91440" bIns="45720" rtlCol="0" anchor="b">
            <a:normAutofit/>
          </a:bodyPr>
          <a:lstStyle>
            <a:lvl1pPr>
              <a:buNone/>
              <a:defRPr lang="en-US" sz="48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368423" y="9533465"/>
            <a:ext cx="17068802" cy="2455334"/>
          </a:xfrm>
        </p:spPr>
        <p:txBody>
          <a:bodyPr anchor="t">
            <a:normAutofit/>
          </a:bodyPr>
          <a:lstStyle>
            <a:lvl1pPr marL="0" indent="0" algn="l">
              <a:buNone/>
              <a:defRPr sz="3600">
                <a:solidFill>
                  <a:schemeClr val="bg2">
                    <a:lumMod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36508403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255314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70424" y="1371600"/>
            <a:ext cx="4114800" cy="9144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1371600"/>
            <a:ext cx="15646400" cy="106172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93BEF-46ED-433B-AA1D-80B489ACE925}"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8EE4B-5C89-4643-8EF3-BDEC222CAD0E}" type="slidenum">
              <a:rPr lang="en-GB" smtClean="0"/>
              <a:t>‹#›</a:t>
            </a:fld>
            <a:endParaRPr lang="en-GB"/>
          </a:p>
        </p:txBody>
      </p:sp>
    </p:spTree>
    <p:extLst>
      <p:ext uri="{BB962C8B-B14F-4D97-AF65-F5344CB8AC3E}">
        <p14:creationId xmlns:p14="http://schemas.microsoft.com/office/powerpoint/2010/main" val="4022969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7CF26-E85D-4294-E4E0-874D55B1D65E}"/>
              </a:ext>
            </a:extLst>
          </p:cNvPr>
          <p:cNvSpPr>
            <a:spLocks noGrp="1"/>
          </p:cNvSpPr>
          <p:nvPr>
            <p:ph type="ctrTitle"/>
          </p:nvPr>
        </p:nvSpPr>
        <p:spPr>
          <a:xfrm>
            <a:off x="3048000" y="2244726"/>
            <a:ext cx="18288000" cy="4775200"/>
          </a:xfrm>
        </p:spPr>
        <p:txBody>
          <a:bodyPr anchor="b"/>
          <a:lstStyle>
            <a:lvl1pPr algn="ctr">
              <a:defRPr sz="12000"/>
            </a:lvl1pPr>
          </a:lstStyle>
          <a:p>
            <a:r>
              <a:rPr lang="en-GB"/>
              <a:t>Click to edit Master title style</a:t>
            </a:r>
          </a:p>
        </p:txBody>
      </p:sp>
      <p:sp>
        <p:nvSpPr>
          <p:cNvPr id="3" name="Subtitle 2">
            <a:extLst>
              <a:ext uri="{FF2B5EF4-FFF2-40B4-BE49-F238E27FC236}">
                <a16:creationId xmlns:a16="http://schemas.microsoft.com/office/drawing/2014/main" id="{50E1D3C2-EBCC-70B2-3A57-149D57551A90}"/>
              </a:ext>
            </a:extLst>
          </p:cNvPr>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GB"/>
              <a:t>Click to edit Master subtitle style</a:t>
            </a:r>
          </a:p>
        </p:txBody>
      </p:sp>
      <p:sp>
        <p:nvSpPr>
          <p:cNvPr id="4" name="Date Placeholder 3">
            <a:extLst>
              <a:ext uri="{FF2B5EF4-FFF2-40B4-BE49-F238E27FC236}">
                <a16:creationId xmlns:a16="http://schemas.microsoft.com/office/drawing/2014/main" id="{9D1F2155-7782-7115-2FBA-4B45F53BF713}"/>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B2C743B1-2035-9877-9DE2-4CCCFDBB52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7E4FB4-E056-FF92-E484-D492C3EAA73B}"/>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0021438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3464-FBE4-F32D-5CBF-CE3F3A6192E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6A4EB8C-F7E7-699E-F8C4-44D53BE4C55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26A468C-0F30-3B85-2A34-F3D1651BEA0D}"/>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18835FA8-A30E-15E8-6A9E-91F4C8A446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E2FA17-B62A-2F4C-428E-C25758F09C8F}"/>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4190791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A620-C28B-F339-05A2-5EE3CD6727D7}"/>
              </a:ext>
            </a:extLst>
          </p:cNvPr>
          <p:cNvSpPr>
            <a:spLocks noGrp="1"/>
          </p:cNvSpPr>
          <p:nvPr>
            <p:ph type="title"/>
          </p:nvPr>
        </p:nvSpPr>
        <p:spPr>
          <a:xfrm>
            <a:off x="1663700" y="3419477"/>
            <a:ext cx="21031200" cy="5705474"/>
          </a:xfrm>
        </p:spPr>
        <p:txBody>
          <a:bodyPr anchor="b"/>
          <a:lstStyle>
            <a:lvl1pPr>
              <a:defRPr sz="12000"/>
            </a:lvl1pPr>
          </a:lstStyle>
          <a:p>
            <a:r>
              <a:rPr lang="en-GB"/>
              <a:t>Click to edit Master title style</a:t>
            </a:r>
          </a:p>
        </p:txBody>
      </p:sp>
      <p:sp>
        <p:nvSpPr>
          <p:cNvPr id="3" name="Text Placeholder 2">
            <a:extLst>
              <a:ext uri="{FF2B5EF4-FFF2-40B4-BE49-F238E27FC236}">
                <a16:creationId xmlns:a16="http://schemas.microsoft.com/office/drawing/2014/main" id="{787601D5-D373-F664-99D3-745DF68055C3}"/>
              </a:ext>
            </a:extLst>
          </p:cNvPr>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CA00C5F-669D-1FA7-6404-55BCBCFA8377}"/>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5232A560-3BE4-8994-6810-3DFF0891C2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30D306-6323-F308-3837-9E436ADA610B}"/>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2105777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C41E9-5C7C-3CF9-3D43-EFE9AA437A8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8A8CE6E-7F42-F5FB-D70F-9BF7768CD2C7}"/>
              </a:ext>
            </a:extLst>
          </p:cNvPr>
          <p:cNvSpPr>
            <a:spLocks noGrp="1"/>
          </p:cNvSpPr>
          <p:nvPr>
            <p:ph sz="half" idx="1"/>
          </p:nvPr>
        </p:nvSpPr>
        <p:spPr>
          <a:xfrm>
            <a:off x="1676400" y="3651250"/>
            <a:ext cx="10363200" cy="87026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4097EE7-127D-80F6-B26B-31DDA29017C0}"/>
              </a:ext>
            </a:extLst>
          </p:cNvPr>
          <p:cNvSpPr>
            <a:spLocks noGrp="1"/>
          </p:cNvSpPr>
          <p:nvPr>
            <p:ph sz="half" idx="2"/>
          </p:nvPr>
        </p:nvSpPr>
        <p:spPr>
          <a:xfrm>
            <a:off x="12344400" y="3651250"/>
            <a:ext cx="10363200" cy="87026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A31C4BB-E8EF-0CC5-497C-DC6295C3345F}"/>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6" name="Footer Placeholder 5">
            <a:extLst>
              <a:ext uri="{FF2B5EF4-FFF2-40B4-BE49-F238E27FC236}">
                <a16:creationId xmlns:a16="http://schemas.microsoft.com/office/drawing/2014/main" id="{F15C9261-B586-2F61-DC35-2435345A58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0D8EE4-A891-04E1-1B82-60B59D32919B}"/>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6299927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B539-2198-00B8-5DA0-6C244F99B814}"/>
              </a:ext>
            </a:extLst>
          </p:cNvPr>
          <p:cNvSpPr>
            <a:spLocks noGrp="1"/>
          </p:cNvSpPr>
          <p:nvPr>
            <p:ph type="title"/>
          </p:nvPr>
        </p:nvSpPr>
        <p:spPr>
          <a:xfrm>
            <a:off x="1679576" y="730251"/>
            <a:ext cx="21031200" cy="2651126"/>
          </a:xfrm>
        </p:spPr>
        <p:txBody>
          <a:bodyPr/>
          <a:lstStyle/>
          <a:p>
            <a:r>
              <a:rPr lang="en-GB"/>
              <a:t>Click to edit Master title style</a:t>
            </a:r>
          </a:p>
        </p:txBody>
      </p:sp>
      <p:sp>
        <p:nvSpPr>
          <p:cNvPr id="3" name="Text Placeholder 2">
            <a:extLst>
              <a:ext uri="{FF2B5EF4-FFF2-40B4-BE49-F238E27FC236}">
                <a16:creationId xmlns:a16="http://schemas.microsoft.com/office/drawing/2014/main" id="{19252472-F4AB-775D-58A2-E5D2466B1FA1}"/>
              </a:ext>
            </a:extLst>
          </p:cNvPr>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GB"/>
              <a:t>Click to edit Master text styles</a:t>
            </a:r>
          </a:p>
        </p:txBody>
      </p:sp>
      <p:sp>
        <p:nvSpPr>
          <p:cNvPr id="4" name="Content Placeholder 3">
            <a:extLst>
              <a:ext uri="{FF2B5EF4-FFF2-40B4-BE49-F238E27FC236}">
                <a16:creationId xmlns:a16="http://schemas.microsoft.com/office/drawing/2014/main" id="{4AC7AF4F-44A5-CFF1-778B-881E26648017}"/>
              </a:ext>
            </a:extLst>
          </p:cNvPr>
          <p:cNvSpPr>
            <a:spLocks noGrp="1"/>
          </p:cNvSpPr>
          <p:nvPr>
            <p:ph sz="half" idx="2"/>
          </p:nvPr>
        </p:nvSpPr>
        <p:spPr>
          <a:xfrm>
            <a:off x="1679577" y="5010150"/>
            <a:ext cx="10315574" cy="73691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15F0709-4F0C-2324-9253-F3E958ADF333}"/>
              </a:ext>
            </a:extLst>
          </p:cNvPr>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GB"/>
              <a:t>Click to edit Master text styles</a:t>
            </a:r>
          </a:p>
        </p:txBody>
      </p:sp>
      <p:sp>
        <p:nvSpPr>
          <p:cNvPr id="6" name="Content Placeholder 5">
            <a:extLst>
              <a:ext uri="{FF2B5EF4-FFF2-40B4-BE49-F238E27FC236}">
                <a16:creationId xmlns:a16="http://schemas.microsoft.com/office/drawing/2014/main" id="{034AE35C-8486-2410-11BA-6E697D5F6385}"/>
              </a:ext>
            </a:extLst>
          </p:cNvPr>
          <p:cNvSpPr>
            <a:spLocks noGrp="1"/>
          </p:cNvSpPr>
          <p:nvPr>
            <p:ph sz="quarter" idx="4"/>
          </p:nvPr>
        </p:nvSpPr>
        <p:spPr>
          <a:xfrm>
            <a:off x="12344400" y="5010150"/>
            <a:ext cx="10366376" cy="73691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8BABC48-3FA9-4E88-60E0-79219913F81F}"/>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8" name="Footer Placeholder 7">
            <a:extLst>
              <a:ext uri="{FF2B5EF4-FFF2-40B4-BE49-F238E27FC236}">
                <a16:creationId xmlns:a16="http://schemas.microsoft.com/office/drawing/2014/main" id="{DBEEDB89-BC9E-D312-4E20-01A7895407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3E25F30-14BA-EE51-8776-03635160D28D}"/>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2811546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F7F84-2E28-C6DC-6582-DC0CA5053D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FF07B9D-D4BA-9B99-D90A-AB38283E78AE}"/>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4" name="Footer Placeholder 3">
            <a:extLst>
              <a:ext uri="{FF2B5EF4-FFF2-40B4-BE49-F238E27FC236}">
                <a16:creationId xmlns:a16="http://schemas.microsoft.com/office/drawing/2014/main" id="{42F0446D-336A-F2DB-4F12-95AE428C49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06119D-CE6E-B2C0-B832-3E51B4F6A3A0}"/>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25251290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5CD23A-406F-62F8-4C84-D204F1E1C9A5}"/>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3" name="Footer Placeholder 2">
            <a:extLst>
              <a:ext uri="{FF2B5EF4-FFF2-40B4-BE49-F238E27FC236}">
                <a16:creationId xmlns:a16="http://schemas.microsoft.com/office/drawing/2014/main" id="{7520B533-6189-0F00-DFB9-705086A273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503A63E-B6EF-1B0D-CA63-C4160270841A}"/>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46564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D142D-8CF5-4276-8317-7C21B60FF4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5AC468-65F4-4983-9028-7D3552744C1D}"/>
              </a:ext>
            </a:extLst>
          </p:cNvPr>
          <p:cNvSpPr>
            <a:spLocks noGrp="1"/>
          </p:cNvSpPr>
          <p:nvPr>
            <p:ph sz="half" idx="1"/>
          </p:nvPr>
        </p:nvSpPr>
        <p:spPr>
          <a:xfrm>
            <a:off x="1676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2132B8-DCC2-49A8-8B33-66B4EEBEE07C}"/>
              </a:ext>
            </a:extLst>
          </p:cNvPr>
          <p:cNvSpPr>
            <a:spLocks noGrp="1"/>
          </p:cNvSpPr>
          <p:nvPr>
            <p:ph sz="half" idx="2"/>
          </p:nvPr>
        </p:nvSpPr>
        <p:spPr>
          <a:xfrm>
            <a:off x="12344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6BE2FE-F579-45EF-B249-D76CB2501194}"/>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6" name="Footer Placeholder 5">
            <a:extLst>
              <a:ext uri="{FF2B5EF4-FFF2-40B4-BE49-F238E27FC236}">
                <a16:creationId xmlns:a16="http://schemas.microsoft.com/office/drawing/2014/main" id="{46A74A2D-BDAD-49C0-8F00-2A331F9E91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134030-9E6E-42F4-BDB4-F084E9CB02D8}"/>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40785330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B7D8E-D7CF-6C27-B787-259EBCD1FCE6}"/>
              </a:ext>
            </a:extLst>
          </p:cNvPr>
          <p:cNvSpPr>
            <a:spLocks noGrp="1"/>
          </p:cNvSpPr>
          <p:nvPr>
            <p:ph type="title"/>
          </p:nvPr>
        </p:nvSpPr>
        <p:spPr>
          <a:xfrm>
            <a:off x="1679577" y="914400"/>
            <a:ext cx="7864474" cy="3200400"/>
          </a:xfrm>
        </p:spPr>
        <p:txBody>
          <a:bodyPr anchor="b"/>
          <a:lstStyle>
            <a:lvl1pPr>
              <a:defRPr sz="6400"/>
            </a:lvl1pPr>
          </a:lstStyle>
          <a:p>
            <a:r>
              <a:rPr lang="en-GB"/>
              <a:t>Click to edit Master title style</a:t>
            </a:r>
          </a:p>
        </p:txBody>
      </p:sp>
      <p:sp>
        <p:nvSpPr>
          <p:cNvPr id="3" name="Content Placeholder 2">
            <a:extLst>
              <a:ext uri="{FF2B5EF4-FFF2-40B4-BE49-F238E27FC236}">
                <a16:creationId xmlns:a16="http://schemas.microsoft.com/office/drawing/2014/main" id="{44894BC7-A4A3-1E0F-70FD-CE699C958BA7}"/>
              </a:ext>
            </a:extLst>
          </p:cNvPr>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62EC158-FB4D-78FB-F031-7BDCF4C1C6AC}"/>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GB"/>
              <a:t>Click to edit Master text styles</a:t>
            </a:r>
          </a:p>
        </p:txBody>
      </p:sp>
      <p:sp>
        <p:nvSpPr>
          <p:cNvPr id="5" name="Date Placeholder 4">
            <a:extLst>
              <a:ext uri="{FF2B5EF4-FFF2-40B4-BE49-F238E27FC236}">
                <a16:creationId xmlns:a16="http://schemas.microsoft.com/office/drawing/2014/main" id="{5AAB8E19-F7D2-BD8F-CFF6-9459BFED60BC}"/>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6" name="Footer Placeholder 5">
            <a:extLst>
              <a:ext uri="{FF2B5EF4-FFF2-40B4-BE49-F238E27FC236}">
                <a16:creationId xmlns:a16="http://schemas.microsoft.com/office/drawing/2014/main" id="{E899612C-5852-EB70-5C1F-BEF4EC5F47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48712C-003D-0ED1-BA4D-8E59E36E0E70}"/>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32552653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C771D-91E0-A0C4-F18C-C875806ED037}"/>
              </a:ext>
            </a:extLst>
          </p:cNvPr>
          <p:cNvSpPr>
            <a:spLocks noGrp="1"/>
          </p:cNvSpPr>
          <p:nvPr>
            <p:ph type="title"/>
          </p:nvPr>
        </p:nvSpPr>
        <p:spPr>
          <a:xfrm>
            <a:off x="1679577" y="914400"/>
            <a:ext cx="7864474" cy="3200400"/>
          </a:xfrm>
        </p:spPr>
        <p:txBody>
          <a:bodyPr anchor="b"/>
          <a:lstStyle>
            <a:lvl1pPr>
              <a:defRPr sz="6400"/>
            </a:lvl1pPr>
          </a:lstStyle>
          <a:p>
            <a:r>
              <a:rPr lang="en-GB"/>
              <a:t>Click to edit Master title style</a:t>
            </a:r>
          </a:p>
        </p:txBody>
      </p:sp>
      <p:sp>
        <p:nvSpPr>
          <p:cNvPr id="3" name="Picture Placeholder 2">
            <a:extLst>
              <a:ext uri="{FF2B5EF4-FFF2-40B4-BE49-F238E27FC236}">
                <a16:creationId xmlns:a16="http://schemas.microsoft.com/office/drawing/2014/main" id="{06C10E74-3915-13D3-6A8B-B1B0DB1A8832}"/>
              </a:ext>
            </a:extLst>
          </p:cNvPr>
          <p:cNvSpPr>
            <a:spLocks noGrp="1"/>
          </p:cNvSpPr>
          <p:nvPr>
            <p:ph type="pic" idx="1"/>
          </p:nvPr>
        </p:nvSpPr>
        <p:spPr>
          <a:xfrm>
            <a:off x="10366376" y="1974851"/>
            <a:ext cx="12344400" cy="974725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GB"/>
          </a:p>
        </p:txBody>
      </p:sp>
      <p:sp>
        <p:nvSpPr>
          <p:cNvPr id="4" name="Text Placeholder 3">
            <a:extLst>
              <a:ext uri="{FF2B5EF4-FFF2-40B4-BE49-F238E27FC236}">
                <a16:creationId xmlns:a16="http://schemas.microsoft.com/office/drawing/2014/main" id="{04F22292-679F-5852-5528-024788522A56}"/>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GB"/>
              <a:t>Click to edit Master text styles</a:t>
            </a:r>
          </a:p>
        </p:txBody>
      </p:sp>
      <p:sp>
        <p:nvSpPr>
          <p:cNvPr id="5" name="Date Placeholder 4">
            <a:extLst>
              <a:ext uri="{FF2B5EF4-FFF2-40B4-BE49-F238E27FC236}">
                <a16:creationId xmlns:a16="http://schemas.microsoft.com/office/drawing/2014/main" id="{ED428824-6C4D-C961-319A-E631CB69B8DC}"/>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6" name="Footer Placeholder 5">
            <a:extLst>
              <a:ext uri="{FF2B5EF4-FFF2-40B4-BE49-F238E27FC236}">
                <a16:creationId xmlns:a16="http://schemas.microsoft.com/office/drawing/2014/main" id="{FA9685B3-3358-7293-F99D-918D77059B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B89331-1650-C1B8-5CF9-B626F37425F5}"/>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11064249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8925-12E6-930C-3BBB-FF8C28C7481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E89DD27-04A3-EED4-48C9-1E13C54C8C1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F9895A8-F723-75D1-7B90-24892F3CC898}"/>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7B18B7E7-A88A-400B-3C2D-CFCA28B2E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9E8B62-1AEB-957F-1F41-2EB20E37CB6B}"/>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3715478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4AB73C-6724-F746-C8C3-58BA23D0B4F0}"/>
              </a:ext>
            </a:extLst>
          </p:cNvPr>
          <p:cNvSpPr>
            <a:spLocks noGrp="1"/>
          </p:cNvSpPr>
          <p:nvPr>
            <p:ph type="title" orient="vert"/>
          </p:nvPr>
        </p:nvSpPr>
        <p:spPr>
          <a:xfrm>
            <a:off x="17449800" y="730250"/>
            <a:ext cx="5257800" cy="11623676"/>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6B8CD36-D540-22CA-5C49-C75BD07D3B67}"/>
              </a:ext>
            </a:extLst>
          </p:cNvPr>
          <p:cNvSpPr>
            <a:spLocks noGrp="1"/>
          </p:cNvSpPr>
          <p:nvPr>
            <p:ph type="body" orient="vert" idx="1"/>
          </p:nvPr>
        </p:nvSpPr>
        <p:spPr>
          <a:xfrm>
            <a:off x="1676400" y="730250"/>
            <a:ext cx="15468600" cy="1162367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2D8D2B-A52D-A01F-4D3F-99D777CD0C62}"/>
              </a:ext>
            </a:extLst>
          </p:cNvPr>
          <p:cNvSpPr>
            <a:spLocks noGrp="1"/>
          </p:cNvSpPr>
          <p:nvPr>
            <p:ph type="dt" sz="half" idx="10"/>
          </p:nvPr>
        </p:nvSpPr>
        <p:spPr/>
        <p:txBody>
          <a:body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19658D21-123D-E1EF-9F87-7ABA96DF34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3A0FF3-899A-EE9A-BCCF-3284D6347300}"/>
              </a:ext>
            </a:extLst>
          </p:cNvPr>
          <p:cNvSpPr>
            <a:spLocks noGrp="1"/>
          </p:cNvSpPr>
          <p:nvPr>
            <p:ph type="sldNum" sz="quarter" idx="12"/>
          </p:nvPr>
        </p:nvSpPr>
        <p:spPr/>
        <p:txBody>
          <a:bodyPr/>
          <a:lstStyle/>
          <a:p>
            <a:fld id="{B9AB4610-BD73-43BF-BEA5-CBFEB955BE6C}" type="slidenum">
              <a:rPr lang="en-GB" smtClean="0"/>
              <a:t>‹#›</a:t>
            </a:fld>
            <a:endParaRPr lang="en-GB"/>
          </a:p>
        </p:txBody>
      </p:sp>
    </p:spTree>
    <p:extLst>
      <p:ext uri="{BB962C8B-B14F-4D97-AF65-F5344CB8AC3E}">
        <p14:creationId xmlns:p14="http://schemas.microsoft.com/office/powerpoint/2010/main" val="3680186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73BD-F7F5-44FA-987C-39F2DDB737EE}"/>
              </a:ext>
            </a:extLst>
          </p:cNvPr>
          <p:cNvSpPr>
            <a:spLocks noGrp="1"/>
          </p:cNvSpPr>
          <p:nvPr>
            <p:ph type="title"/>
          </p:nvPr>
        </p:nvSpPr>
        <p:spPr>
          <a:xfrm>
            <a:off x="1679576" y="730251"/>
            <a:ext cx="21031200" cy="2651126"/>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489758-EAE9-4215-BB05-137AF64CEC54}"/>
              </a:ext>
            </a:extLst>
          </p:cNvPr>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a:extLst>
              <a:ext uri="{FF2B5EF4-FFF2-40B4-BE49-F238E27FC236}">
                <a16:creationId xmlns:a16="http://schemas.microsoft.com/office/drawing/2014/main" id="{93AF05BA-A29F-4031-8D85-4B100CB682E6}"/>
              </a:ext>
            </a:extLst>
          </p:cNvPr>
          <p:cNvSpPr>
            <a:spLocks noGrp="1"/>
          </p:cNvSpPr>
          <p:nvPr>
            <p:ph sz="half" idx="2"/>
          </p:nvPr>
        </p:nvSpPr>
        <p:spPr>
          <a:xfrm>
            <a:off x="1679577" y="5010150"/>
            <a:ext cx="10315574"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F8DC6A8-F7D1-4E5D-9EED-41952EB097E2}"/>
              </a:ext>
            </a:extLst>
          </p:cNvPr>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B9629-2E37-4C54-9F1F-9CE09617398B}"/>
              </a:ext>
            </a:extLst>
          </p:cNvPr>
          <p:cNvSpPr>
            <a:spLocks noGrp="1"/>
          </p:cNvSpPr>
          <p:nvPr>
            <p:ph sz="quarter" idx="4"/>
          </p:nvPr>
        </p:nvSpPr>
        <p:spPr>
          <a:xfrm>
            <a:off x="12344400" y="5010150"/>
            <a:ext cx="1036637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900F7-3A7C-458B-BB5C-9D51AE104BF3}"/>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8" name="Footer Placeholder 7">
            <a:extLst>
              <a:ext uri="{FF2B5EF4-FFF2-40B4-BE49-F238E27FC236}">
                <a16:creationId xmlns:a16="http://schemas.microsoft.com/office/drawing/2014/main" id="{3A162222-89B9-42CC-A5EF-5537291B632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E70A0C-FEC5-44C7-A891-4F9307A37125}"/>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025682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0E7E-6C1E-41AD-BCAB-5B8871D9292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170FA9-8B89-47D8-9A21-EA8C3C5B9251}"/>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4" name="Footer Placeholder 3">
            <a:extLst>
              <a:ext uri="{FF2B5EF4-FFF2-40B4-BE49-F238E27FC236}">
                <a16:creationId xmlns:a16="http://schemas.microsoft.com/office/drawing/2014/main" id="{C107BC74-3EC6-4ECD-A8CB-46FA88AC6B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2BF9966-CE55-4CFC-86C4-D78BB010B191}"/>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60069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AFA3C8-5B53-4037-9DEE-C5105D7923F9}"/>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3" name="Footer Placeholder 2">
            <a:extLst>
              <a:ext uri="{FF2B5EF4-FFF2-40B4-BE49-F238E27FC236}">
                <a16:creationId xmlns:a16="http://schemas.microsoft.com/office/drawing/2014/main" id="{424321A1-69AD-4262-850E-A26DD2E133A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8CE03B-9874-4512-8696-47B4757056D9}"/>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405595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017D-5C1B-4FAA-8BC6-CD915E93181E}"/>
              </a:ext>
            </a:extLst>
          </p:cNvPr>
          <p:cNvSpPr>
            <a:spLocks noGrp="1"/>
          </p:cNvSpPr>
          <p:nvPr>
            <p:ph type="title"/>
          </p:nvPr>
        </p:nvSpPr>
        <p:spPr>
          <a:xfrm>
            <a:off x="1679577" y="914400"/>
            <a:ext cx="7864474" cy="3200400"/>
          </a:xfrm>
        </p:spPr>
        <p:txBody>
          <a:bodyPr anchor="b"/>
          <a:lstStyle>
            <a:lvl1pPr>
              <a:defRPr sz="6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832993-7C48-4671-B383-06A9ED723B39}"/>
              </a:ext>
            </a:extLst>
          </p:cNvPr>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964DE7-D18C-4CFB-9535-9332F46AC239}"/>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a:extLst>
              <a:ext uri="{FF2B5EF4-FFF2-40B4-BE49-F238E27FC236}">
                <a16:creationId xmlns:a16="http://schemas.microsoft.com/office/drawing/2014/main" id="{A0C4DF92-B426-4B16-B76F-BA7595822BC1}"/>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6" name="Footer Placeholder 5">
            <a:extLst>
              <a:ext uri="{FF2B5EF4-FFF2-40B4-BE49-F238E27FC236}">
                <a16:creationId xmlns:a16="http://schemas.microsoft.com/office/drawing/2014/main" id="{8740558B-3F45-404A-85F6-BC2B9C91A4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E4B88D-CD52-4DB3-A65F-A87AF956095D}"/>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14503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A7BD9-2584-41F1-9369-E44A52B48E93}"/>
              </a:ext>
            </a:extLst>
          </p:cNvPr>
          <p:cNvSpPr>
            <a:spLocks noGrp="1"/>
          </p:cNvSpPr>
          <p:nvPr>
            <p:ph type="title"/>
          </p:nvPr>
        </p:nvSpPr>
        <p:spPr>
          <a:xfrm>
            <a:off x="1679577" y="914400"/>
            <a:ext cx="7864474" cy="3200400"/>
          </a:xfrm>
        </p:spPr>
        <p:txBody>
          <a:bodyPr anchor="b"/>
          <a:lstStyle>
            <a:lvl1pPr>
              <a:defRPr sz="6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88905B-63F2-4ABB-840B-702C614A0081}"/>
              </a:ext>
            </a:extLst>
          </p:cNvPr>
          <p:cNvSpPr>
            <a:spLocks noGrp="1"/>
          </p:cNvSpPr>
          <p:nvPr>
            <p:ph type="pic" idx="1"/>
          </p:nvPr>
        </p:nvSpPr>
        <p:spPr>
          <a:xfrm>
            <a:off x="10366376" y="1974851"/>
            <a:ext cx="12344400" cy="974725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GB"/>
          </a:p>
        </p:txBody>
      </p:sp>
      <p:sp>
        <p:nvSpPr>
          <p:cNvPr id="4" name="Text Placeholder 3">
            <a:extLst>
              <a:ext uri="{FF2B5EF4-FFF2-40B4-BE49-F238E27FC236}">
                <a16:creationId xmlns:a16="http://schemas.microsoft.com/office/drawing/2014/main" id="{9437BA7D-0FB7-41AB-AB06-E1EA6856E2BA}"/>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a:extLst>
              <a:ext uri="{FF2B5EF4-FFF2-40B4-BE49-F238E27FC236}">
                <a16:creationId xmlns:a16="http://schemas.microsoft.com/office/drawing/2014/main" id="{3EDE0382-F577-4729-B054-B34C572ED46A}"/>
              </a:ext>
            </a:extLst>
          </p:cNvPr>
          <p:cNvSpPr>
            <a:spLocks noGrp="1"/>
          </p:cNvSpPr>
          <p:nvPr>
            <p:ph type="dt" sz="half" idx="10"/>
          </p:nvPr>
        </p:nvSpPr>
        <p:spPr/>
        <p:txBody>
          <a:bodyPr/>
          <a:lstStyle/>
          <a:p>
            <a:fld id="{13121EF1-BD48-4694-AD08-EEFEB0CF946A}" type="datetimeFigureOut">
              <a:rPr lang="en-GB" smtClean="0"/>
              <a:t>06/11/2023</a:t>
            </a:fld>
            <a:endParaRPr lang="en-GB"/>
          </a:p>
        </p:txBody>
      </p:sp>
      <p:sp>
        <p:nvSpPr>
          <p:cNvPr id="6" name="Footer Placeholder 5">
            <a:extLst>
              <a:ext uri="{FF2B5EF4-FFF2-40B4-BE49-F238E27FC236}">
                <a16:creationId xmlns:a16="http://schemas.microsoft.com/office/drawing/2014/main" id="{38510550-D6D5-4107-8087-32E71774FA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E87DC5-51D5-456D-B995-7EF0FBC3F93C}"/>
              </a:ext>
            </a:extLst>
          </p:cNvPr>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485754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6F8EB4-4270-49F4-A7B8-9DFE6B9A8140}"/>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988280-3091-4C65-8911-D8030344B644}"/>
              </a:ext>
            </a:extLst>
          </p:cNvPr>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6C9D0F-FCCA-44B1-9074-3EDCE1B375BB}"/>
              </a:ext>
            </a:extLst>
          </p:cNvPr>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13121EF1-BD48-4694-AD08-EEFEB0CF946A}" type="datetimeFigureOut">
              <a:rPr lang="en-GB" smtClean="0"/>
              <a:t>06/11/2023</a:t>
            </a:fld>
            <a:endParaRPr lang="en-GB"/>
          </a:p>
        </p:txBody>
      </p:sp>
      <p:sp>
        <p:nvSpPr>
          <p:cNvPr id="5" name="Footer Placeholder 4">
            <a:extLst>
              <a:ext uri="{FF2B5EF4-FFF2-40B4-BE49-F238E27FC236}">
                <a16:creationId xmlns:a16="http://schemas.microsoft.com/office/drawing/2014/main" id="{2C5096BF-F5E7-48DB-8BAE-E9B1B424F93E}"/>
              </a:ext>
            </a:extLst>
          </p:cNvPr>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E7034C-E390-4606-AB3E-004230B9A11E}"/>
              </a:ext>
            </a:extLst>
          </p:cNvPr>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86CB4B4D-7CA3-9044-876B-883B54F8677D}" type="slidenum">
              <a:rPr lang="en-GB" smtClean="0"/>
              <a:t>‹#›</a:t>
            </a:fld>
            <a:endParaRPr lang="en-GB"/>
          </a:p>
        </p:txBody>
      </p:sp>
    </p:spTree>
    <p:extLst>
      <p:ext uri="{BB962C8B-B14F-4D97-AF65-F5344CB8AC3E}">
        <p14:creationId xmlns:p14="http://schemas.microsoft.com/office/powerpoint/2010/main" val="62791494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18413938" y="5926667"/>
            <a:ext cx="5963716" cy="6417734"/>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1368424" y="8974665"/>
            <a:ext cx="17068800" cy="3014134"/>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68424" y="1371601"/>
            <a:ext cx="17068800" cy="723053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808824" y="12344401"/>
            <a:ext cx="3200400" cy="730250"/>
          </a:xfrm>
          <a:prstGeom prst="rect">
            <a:avLst/>
          </a:prstGeom>
        </p:spPr>
        <p:txBody>
          <a:bodyPr vert="horz" lIns="91440" tIns="45720" rIns="91440" bIns="45720" rtlCol="0" anchor="t"/>
          <a:lstStyle>
            <a:lvl1pPr algn="r">
              <a:defRPr sz="2000" b="0" i="0">
                <a:solidFill>
                  <a:schemeClr val="bg2">
                    <a:lumMod val="50000"/>
                  </a:schemeClr>
                </a:solidFill>
                <a:effectLst/>
                <a:latin typeface="+mn-lt"/>
              </a:defRPr>
            </a:lvl1pPr>
          </a:lstStyle>
          <a:p>
            <a:fld id="{30193BEF-46ED-433B-AA1D-80B489ACE925}" type="datetimeFigureOut">
              <a:rPr lang="en-GB" smtClean="0"/>
              <a:t>06/11/2023</a:t>
            </a:fld>
            <a:endParaRPr lang="en-GB"/>
          </a:p>
        </p:txBody>
      </p:sp>
      <p:sp>
        <p:nvSpPr>
          <p:cNvPr id="5" name="Footer Placeholder 4"/>
          <p:cNvSpPr>
            <a:spLocks noGrp="1"/>
          </p:cNvSpPr>
          <p:nvPr>
            <p:ph type="ftr" sz="quarter" idx="3"/>
          </p:nvPr>
        </p:nvSpPr>
        <p:spPr>
          <a:xfrm>
            <a:off x="1368424" y="12344401"/>
            <a:ext cx="15087600" cy="730250"/>
          </a:xfrm>
          <a:prstGeom prst="rect">
            <a:avLst/>
          </a:prstGeom>
        </p:spPr>
        <p:txBody>
          <a:bodyPr vert="horz" lIns="91440" tIns="45720" rIns="91440" bIns="45720" rtlCol="0" anchor="t"/>
          <a:lstStyle>
            <a:lvl1pPr algn="l">
              <a:defRPr sz="2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20726401" y="11156951"/>
            <a:ext cx="2284490" cy="1339850"/>
          </a:xfrm>
          <a:prstGeom prst="rect">
            <a:avLst/>
          </a:prstGeom>
        </p:spPr>
        <p:txBody>
          <a:bodyPr vert="horz" lIns="91440" tIns="45720" rIns="91440" bIns="45720" rtlCol="0" anchor="b"/>
          <a:lstStyle>
            <a:lvl1pPr algn="r">
              <a:defRPr sz="6400" b="0" i="0">
                <a:solidFill>
                  <a:schemeClr val="bg2">
                    <a:lumMod val="50000"/>
                  </a:schemeClr>
                </a:solidFill>
                <a:effectLst/>
                <a:latin typeface="+mn-lt"/>
              </a:defRPr>
            </a:lvl1pPr>
          </a:lstStyle>
          <a:p>
            <a:fld id="{C308EE4B-5C89-4643-8EF3-BDEC222CAD0E}" type="slidenum">
              <a:rPr lang="en-GB" smtClean="0"/>
              <a:t>‹#›</a:t>
            </a:fld>
            <a:endParaRPr lang="en-GB"/>
          </a:p>
        </p:txBody>
      </p:sp>
    </p:spTree>
    <p:extLst>
      <p:ext uri="{BB962C8B-B14F-4D97-AF65-F5344CB8AC3E}">
        <p14:creationId xmlns:p14="http://schemas.microsoft.com/office/powerpoint/2010/main" val="4202550952"/>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Lst>
  <p:txStyles>
    <p:titleStyle>
      <a:lvl1pPr algn="l" defTabSz="914400" rtl="0" eaLnBrk="1" latinLnBrk="0" hangingPunct="1">
        <a:spcBef>
          <a:spcPct val="0"/>
        </a:spcBef>
        <a:buNone/>
        <a:defRPr sz="7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71500" indent="-5715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4000" kern="1200" cap="none">
          <a:solidFill>
            <a:schemeClr val="bg2">
              <a:lumMod val="75000"/>
            </a:schemeClr>
          </a:solidFill>
          <a:effectLst/>
          <a:latin typeface="+mn-lt"/>
          <a:ea typeface="+mn-ea"/>
          <a:cs typeface="+mn-cs"/>
        </a:defRPr>
      </a:lvl1pPr>
      <a:lvl2pPr marL="1485900" indent="-5715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3600" kern="1200" cap="none">
          <a:solidFill>
            <a:schemeClr val="bg2">
              <a:lumMod val="75000"/>
            </a:schemeClr>
          </a:solidFill>
          <a:effectLst/>
          <a:latin typeface="+mn-lt"/>
          <a:ea typeface="+mn-ea"/>
          <a:cs typeface="+mn-cs"/>
        </a:defRPr>
      </a:lvl2pPr>
      <a:lvl3pPr marL="2400300" indent="-5715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3200" kern="1200" cap="none">
          <a:solidFill>
            <a:schemeClr val="bg2">
              <a:lumMod val="75000"/>
            </a:schemeClr>
          </a:solidFill>
          <a:effectLst/>
          <a:latin typeface="+mn-lt"/>
          <a:ea typeface="+mn-ea"/>
          <a:cs typeface="+mn-cs"/>
        </a:defRPr>
      </a:lvl3pPr>
      <a:lvl4pPr marL="3086100" indent="-3429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4pPr>
      <a:lvl5pPr marL="4000500" indent="-3429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5pPr>
      <a:lvl6pPr marL="5029200" indent="-4572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6pPr>
      <a:lvl7pPr marL="5943600" indent="-4572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7pPr>
      <a:lvl8pPr marL="6858000" indent="-4572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8pPr>
      <a:lvl9pPr marL="7772400" indent="-457200" algn="l" defTabSz="914400" rtl="0" eaLnBrk="1" latinLnBrk="0" hangingPunct="1">
        <a:spcBef>
          <a:spcPct val="20000"/>
        </a:spcBef>
        <a:spcAft>
          <a:spcPts val="1200"/>
        </a:spcAft>
        <a:buClr>
          <a:schemeClr val="tx1"/>
        </a:buClr>
        <a:buSzPct val="80000"/>
        <a:buFont typeface="Wingdings 3" panose="05040102010807070707" pitchFamily="18" charset="2"/>
        <a:buChar char=""/>
        <a:defRPr sz="2800" kern="1200" cap="none">
          <a:solidFill>
            <a:schemeClr val="bg2">
              <a:lumMod val="75000"/>
            </a:schemeClr>
          </a:solidFill>
          <a:effectLst/>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AC314B-9433-4D1E-FB96-E79B0B6F19F0}"/>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21B47C3-7ACC-682A-11EB-E5AF676DBF72}"/>
              </a:ext>
            </a:extLst>
          </p:cNvPr>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E7F4366-38C3-A230-161B-359C296DC02E}"/>
              </a:ext>
            </a:extLst>
          </p:cNvPr>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B58B1083-3443-4180-A01F-CA3ECBB47FA2}" type="datetimeFigureOut">
              <a:rPr lang="en-GB" smtClean="0"/>
              <a:t>06/11/2023</a:t>
            </a:fld>
            <a:endParaRPr lang="en-GB"/>
          </a:p>
        </p:txBody>
      </p:sp>
      <p:sp>
        <p:nvSpPr>
          <p:cNvPr id="5" name="Footer Placeholder 4">
            <a:extLst>
              <a:ext uri="{FF2B5EF4-FFF2-40B4-BE49-F238E27FC236}">
                <a16:creationId xmlns:a16="http://schemas.microsoft.com/office/drawing/2014/main" id="{DBF00DFB-54C3-8510-A0A1-C0F90577C235}"/>
              </a:ext>
            </a:extLst>
          </p:cNvPr>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832E061-DA87-2F56-6FCE-BA5D151B6DC2}"/>
              </a:ext>
            </a:extLst>
          </p:cNvPr>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B9AB4610-BD73-43BF-BEA5-CBFEB955BE6C}" type="slidenum">
              <a:rPr lang="en-GB" smtClean="0"/>
              <a:t>‹#›</a:t>
            </a:fld>
            <a:endParaRPr lang="en-GB"/>
          </a:p>
        </p:txBody>
      </p:sp>
    </p:spTree>
    <p:extLst>
      <p:ext uri="{BB962C8B-B14F-4D97-AF65-F5344CB8AC3E}">
        <p14:creationId xmlns:p14="http://schemas.microsoft.com/office/powerpoint/2010/main" val="164054704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s://mylearninghub.learn.link/login" TargetMode="External"/><Relationship Id="rId2" Type="http://schemas.openxmlformats.org/officeDocument/2006/relationships/hyperlink" Target="https://orb.edinburgh.gov.uk/health-safety/incident-reporting?documentId=2794&amp;categoryId=201271" TargetMode="External"/><Relationship Id="rId1" Type="http://schemas.openxmlformats.org/officeDocument/2006/relationships/slideLayout" Target="../slideLayouts/slideLayout7.xml"/><Relationship Id="rId6" Type="http://schemas.openxmlformats.org/officeDocument/2006/relationships/hyperlink" Target="https://orb.edinburgh.gov.uk/downloads/file/29033/incident_investigation_guidance" TargetMode="External"/><Relationship Id="rId5" Type="http://schemas.openxmlformats.org/officeDocument/2006/relationships/hyperlink" Target="https://orb.edinburgh.gov.uk/downloads/file/28343/incident_reporting_guidelines" TargetMode="External"/><Relationship Id="rId4" Type="http://schemas.openxmlformats.org/officeDocument/2006/relationships/hyperlink" Target="https://orb.edinburgh.gov.uk/downloads/file/27212/step-by-step-guide-for-she-repor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healthandsafety@edinburgh.gov.uk" TargetMode="External"/><Relationship Id="rId2" Type="http://schemas.openxmlformats.org/officeDocument/2006/relationships/hyperlink" Target="https://sheassure.net/EdinburghCC/" TargetMode="External"/><Relationship Id="rId1" Type="http://schemas.openxmlformats.org/officeDocument/2006/relationships/slideLayout" Target="../slideLayouts/slideLayout13.xml"/><Relationship Id="rId6" Type="http://schemas.openxmlformats.org/officeDocument/2006/relationships/hyperlink" Target="https://orb.edinburgh.gov.uk/downloads/download/10959/health-and-safety-incident-reporting-guidelines-for-managers-and-employees---march-2022" TargetMode="External"/><Relationship Id="rId5" Type="http://schemas.openxmlformats.org/officeDocument/2006/relationships/hyperlink" Target="https://orb.edinburgh.gov.uk/downloads/download/6079/step-by-step-guide-for-reporting-incidents-and-running-basic-reports-on-she" TargetMode="External"/><Relationship Id="rId4" Type="http://schemas.openxmlformats.org/officeDocument/2006/relationships/hyperlink" Target="https://orb.edinburgh.gov.uk/downloads/download/12662/she-guidance-for-unwanted-fire-alarm-signals-and-fire-incident-reportin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orb.edinburgh.gov.uk/downloads/download/9775/better-relationships-better-learning-better-behaviour"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Health and Safety"/>
          <p:cNvSpPr txBox="1">
            <a:spLocks noGrp="1"/>
          </p:cNvSpPr>
          <p:nvPr>
            <p:ph type="title"/>
          </p:nvPr>
        </p:nvSpPr>
        <p:spPr>
          <a:prstGeom prst="rect">
            <a:avLst/>
          </a:prstGeom>
          <a:solidFill>
            <a:schemeClr val="accent6">
              <a:lumMod val="20000"/>
              <a:lumOff val="80000"/>
            </a:schemeClr>
          </a:solidFill>
        </p:spPr>
        <p:txBody>
          <a:bodyPr/>
          <a:lstStyle/>
          <a:p>
            <a:r>
              <a:rPr lang="en-GB" dirty="0"/>
              <a:t>Minimising, Monitoring and tracking </a:t>
            </a:r>
            <a:br>
              <a:rPr lang="en-GB" dirty="0"/>
            </a:br>
            <a:r>
              <a:rPr lang="en-GB" dirty="0"/>
              <a:t>Behaviours of Concern </a:t>
            </a:r>
            <a:endParaRPr dirty="0"/>
          </a:p>
        </p:txBody>
      </p:sp>
      <p:sp>
        <p:nvSpPr>
          <p:cNvPr id="151" name="Education Service March 2022"/>
          <p:cNvSpPr txBox="1">
            <a:spLocks noGrp="1"/>
          </p:cNvSpPr>
          <p:nvPr>
            <p:ph type="body" sz="quarter" idx="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r>
              <a:rPr dirty="0"/>
              <a:t>Education Service </a:t>
            </a:r>
            <a:r>
              <a:rPr lang="en-GB" dirty="0"/>
              <a:t>October</a:t>
            </a:r>
            <a:r>
              <a:rPr dirty="0"/>
              <a:t> 202</a:t>
            </a:r>
            <a:r>
              <a:rPr lang="en-GB" dirty="0"/>
              <a:t>3</a:t>
            </a:r>
            <a:endParaRPr dirty="0"/>
          </a:p>
        </p:txBody>
      </p:sp>
      <p:sp>
        <p:nvSpPr>
          <p:cNvPr id="3" name="Text Placeholder 2">
            <a:extLst>
              <a:ext uri="{FF2B5EF4-FFF2-40B4-BE49-F238E27FC236}">
                <a16:creationId xmlns:a16="http://schemas.microsoft.com/office/drawing/2014/main" id="{61420E36-10A0-438A-9A8B-C999DDF28897}"/>
              </a:ext>
            </a:extLst>
          </p:cNvPr>
          <p:cNvSpPr>
            <a:spLocks noGrp="1"/>
          </p:cNvSpPr>
          <p:nvPr>
            <p:ph type="body" sz="quarter" idx="21"/>
          </p:nvPr>
        </p:nvSpPr>
        <p:spPr/>
        <p:txBody>
          <a:bodyPr>
            <a:normAutofit lnSpcReduction="10000"/>
          </a:bodyPr>
          <a:lstStyle/>
          <a:p>
            <a:r>
              <a:rPr lang="en-GB" dirty="0"/>
              <a:t>Training for Headteachers and H&amp;S Committees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4384000" cy="13716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D0A8C06-5AEB-AD67-C755-6036E7B2ACF1}"/>
              </a:ext>
            </a:extLst>
          </p:cNvPr>
          <p:cNvSpPr>
            <a:spLocks noGrp="1"/>
          </p:cNvSpPr>
          <p:nvPr>
            <p:ph type="title"/>
          </p:nvPr>
        </p:nvSpPr>
        <p:spPr>
          <a:xfrm>
            <a:off x="3044060" y="2418440"/>
            <a:ext cx="18295880" cy="4674476"/>
          </a:xfrm>
        </p:spPr>
        <p:txBody>
          <a:bodyPr vert="horz" lIns="91440" tIns="45720" rIns="91440" bIns="45720" rtlCol="0" anchor="b">
            <a:normAutofit/>
          </a:bodyPr>
          <a:lstStyle/>
          <a:p>
            <a:pPr algn="ctr" defTabSz="914400"/>
            <a:r>
              <a:rPr lang="en-US" sz="11200" kern="1200" dirty="0">
                <a:solidFill>
                  <a:srgbClr val="FFFFFF"/>
                </a:solidFill>
                <a:latin typeface="+mj-lt"/>
                <a:ea typeface="+mj-ea"/>
                <a:cs typeface="+mj-cs"/>
              </a:rPr>
              <a:t>Policy into Practice – </a:t>
            </a:r>
            <a:br>
              <a:rPr lang="en-US" sz="11200" kern="1200" dirty="0">
                <a:solidFill>
                  <a:srgbClr val="FFFFFF"/>
                </a:solidFill>
                <a:latin typeface="+mj-lt"/>
                <a:ea typeface="+mj-ea"/>
                <a:cs typeface="+mj-cs"/>
              </a:rPr>
            </a:br>
            <a:r>
              <a:rPr lang="en-US" sz="11200" kern="1200" dirty="0">
                <a:solidFill>
                  <a:srgbClr val="FFFFFF"/>
                </a:solidFill>
                <a:latin typeface="+mj-lt"/>
                <a:ea typeface="+mj-ea"/>
                <a:cs typeface="+mj-cs"/>
              </a:rPr>
              <a:t>Hermitage Park </a:t>
            </a:r>
          </a:p>
        </p:txBody>
      </p: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3738" y="4766154"/>
            <a:ext cx="303072" cy="303072"/>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8728" y="4530934"/>
            <a:ext cx="278078" cy="278078"/>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2"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49668" y="5074402"/>
            <a:ext cx="255428" cy="255428"/>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2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28106" y="5665934"/>
            <a:ext cx="191518" cy="191518"/>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2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544532" y="5607976"/>
            <a:ext cx="182276" cy="182276"/>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8"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26810" y="6484998"/>
            <a:ext cx="217250" cy="217250"/>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30" name="Straight Connector 2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1663458"/>
            <a:ext cx="24377904"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160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computer&#10;&#10;Description automatically generated">
            <a:extLst>
              <a:ext uri="{FF2B5EF4-FFF2-40B4-BE49-F238E27FC236}">
                <a16:creationId xmlns:a16="http://schemas.microsoft.com/office/drawing/2014/main" id="{D0DD21C3-4164-3CB4-2749-ACB50642A750}"/>
              </a:ext>
            </a:extLst>
          </p:cNvPr>
          <p:cNvPicPr>
            <a:picLocks noChangeAspect="1"/>
          </p:cNvPicPr>
          <p:nvPr/>
        </p:nvPicPr>
        <p:blipFill rotWithShape="1">
          <a:blip r:embed="rId3">
            <a:extLst>
              <a:ext uri="{28A0092B-C50C-407E-A947-70E740481C1C}">
                <a14:useLocalDpi xmlns:a14="http://schemas.microsoft.com/office/drawing/2010/main" val="0"/>
              </a:ext>
            </a:extLst>
          </a:blip>
          <a:srcRect l="10031" t="21122" r="15111" b="1505"/>
          <a:stretch/>
        </p:blipFill>
        <p:spPr>
          <a:xfrm>
            <a:off x="322045" y="242337"/>
            <a:ext cx="23814306" cy="13206962"/>
          </a:xfrm>
          <a:prstGeom prst="rect">
            <a:avLst/>
          </a:prstGeom>
        </p:spPr>
      </p:pic>
    </p:spTree>
    <p:extLst>
      <p:ext uri="{BB962C8B-B14F-4D97-AF65-F5344CB8AC3E}">
        <p14:creationId xmlns:p14="http://schemas.microsoft.com/office/powerpoint/2010/main" val="2006516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083C3-2A39-4DEF-8ECB-0A0FAE8B9476}"/>
              </a:ext>
            </a:extLst>
          </p:cNvPr>
          <p:cNvSpPr>
            <a:spLocks noGrp="1"/>
          </p:cNvSpPr>
          <p:nvPr>
            <p:ph type="ctrTitle"/>
          </p:nvPr>
        </p:nvSpPr>
        <p:spPr>
          <a:solidFill>
            <a:schemeClr val="accent1">
              <a:lumMod val="20000"/>
              <a:lumOff val="80000"/>
            </a:schemeClr>
          </a:solidFill>
        </p:spPr>
        <p:txBody>
          <a:bodyPr/>
          <a:lstStyle/>
          <a:p>
            <a:r>
              <a:rPr lang="en-GB" dirty="0"/>
              <a:t>Managing Incidents </a:t>
            </a:r>
          </a:p>
        </p:txBody>
      </p:sp>
    </p:spTree>
    <p:extLst>
      <p:ext uri="{BB962C8B-B14F-4D97-AF65-F5344CB8AC3E}">
        <p14:creationId xmlns:p14="http://schemas.microsoft.com/office/powerpoint/2010/main" val="3193861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5BC94-D3EE-4BBD-A78F-00AA1384B867}"/>
              </a:ext>
            </a:extLst>
          </p:cNvPr>
          <p:cNvSpPr>
            <a:spLocks noGrp="1"/>
          </p:cNvSpPr>
          <p:nvPr>
            <p:ph type="title"/>
          </p:nvPr>
        </p:nvSpPr>
        <p:spPr/>
        <p:txBody>
          <a:bodyPr/>
          <a:lstStyle/>
          <a:p>
            <a:r>
              <a:rPr lang="en-GB" dirty="0"/>
              <a:t>Actions in Schools</a:t>
            </a:r>
          </a:p>
        </p:txBody>
      </p:sp>
      <p:sp>
        <p:nvSpPr>
          <p:cNvPr id="3" name="Content Placeholder 2">
            <a:extLst>
              <a:ext uri="{FF2B5EF4-FFF2-40B4-BE49-F238E27FC236}">
                <a16:creationId xmlns:a16="http://schemas.microsoft.com/office/drawing/2014/main" id="{BDD88A94-3CF6-4A8B-98C3-21BD9F6533E5}"/>
              </a:ext>
            </a:extLst>
          </p:cNvPr>
          <p:cNvSpPr>
            <a:spLocks noGrp="1"/>
          </p:cNvSpPr>
          <p:nvPr>
            <p:ph idx="1"/>
          </p:nvPr>
        </p:nvSpPr>
        <p:spPr>
          <a:solidFill>
            <a:schemeClr val="accent1">
              <a:lumMod val="20000"/>
              <a:lumOff val="80000"/>
            </a:schemeClr>
          </a:solidFill>
        </p:spPr>
        <p:txBody>
          <a:bodyPr/>
          <a:lstStyle/>
          <a:p>
            <a:pPr marL="914400" indent="-914400">
              <a:buFont typeface="+mj-lt"/>
              <a:buAutoNum type="arabicPeriod"/>
            </a:pPr>
            <a:r>
              <a:rPr lang="en-GB" dirty="0"/>
              <a:t>Report incident – </a:t>
            </a:r>
            <a:r>
              <a:rPr lang="en-GB" dirty="0">
                <a:highlight>
                  <a:srgbClr val="FFFF00"/>
                </a:highlight>
              </a:rPr>
              <a:t>adult </a:t>
            </a:r>
            <a:r>
              <a:rPr lang="en-GB" dirty="0"/>
              <a:t>who has been harmed or in near miss </a:t>
            </a:r>
          </a:p>
          <a:p>
            <a:pPr marL="914400" indent="-914400">
              <a:buFont typeface="+mj-lt"/>
              <a:buAutoNum type="arabicPeriod"/>
            </a:pPr>
            <a:r>
              <a:rPr lang="en-GB" dirty="0"/>
              <a:t>Respond to incident – SLT/BECO</a:t>
            </a:r>
          </a:p>
          <a:p>
            <a:pPr marL="914400" indent="-914400">
              <a:buFont typeface="+mj-lt"/>
              <a:buAutoNum type="arabicPeriod"/>
            </a:pPr>
            <a:r>
              <a:rPr lang="en-GB" dirty="0"/>
              <a:t>Offer support – SLT/BECO</a:t>
            </a:r>
          </a:p>
          <a:p>
            <a:pPr marL="914400" indent="-914400">
              <a:buFont typeface="+mj-lt"/>
              <a:buAutoNum type="arabicPeriod"/>
            </a:pPr>
            <a:r>
              <a:rPr lang="en-GB" dirty="0"/>
              <a:t>Record </a:t>
            </a:r>
            <a:r>
              <a:rPr lang="en-GB" dirty="0">
                <a:highlight>
                  <a:srgbClr val="FFFF00"/>
                </a:highlight>
              </a:rPr>
              <a:t>adult</a:t>
            </a:r>
            <a:r>
              <a:rPr lang="en-GB" dirty="0"/>
              <a:t> Incident on SHE – SLT/BECO</a:t>
            </a:r>
          </a:p>
          <a:p>
            <a:pPr marL="914400" indent="-914400">
              <a:buFont typeface="+mj-lt"/>
              <a:buAutoNum type="arabicPeriod"/>
            </a:pPr>
            <a:r>
              <a:rPr lang="en-GB" dirty="0"/>
              <a:t>Record </a:t>
            </a:r>
            <a:r>
              <a:rPr lang="en-GB" dirty="0">
                <a:highlight>
                  <a:srgbClr val="FFFF00"/>
                </a:highlight>
              </a:rPr>
              <a:t>child</a:t>
            </a:r>
            <a:r>
              <a:rPr lang="en-GB" dirty="0"/>
              <a:t> Incident on SEEMIS – SLT/BECO</a:t>
            </a:r>
          </a:p>
          <a:p>
            <a:pPr marL="914400" indent="-914400">
              <a:buFont typeface="+mj-lt"/>
              <a:buAutoNum type="arabicPeriod"/>
            </a:pPr>
            <a:r>
              <a:rPr lang="en-GB" dirty="0"/>
              <a:t>Follow up/Review of incidents – SLT/BECO</a:t>
            </a:r>
          </a:p>
          <a:p>
            <a:pPr marL="914400" indent="-914400">
              <a:buFont typeface="+mj-lt"/>
              <a:buAutoNum type="arabicPeriod"/>
            </a:pPr>
            <a:endParaRPr lang="en-GB" dirty="0"/>
          </a:p>
          <a:p>
            <a:pPr marL="0" indent="0">
              <a:buNone/>
            </a:pPr>
            <a:r>
              <a:rPr lang="en-GB" dirty="0"/>
              <a:t>CLOSE THE FEEDBACK LOOP</a:t>
            </a:r>
          </a:p>
        </p:txBody>
      </p:sp>
      <p:sp>
        <p:nvSpPr>
          <p:cNvPr id="4" name="Star: 5 Points 3">
            <a:extLst>
              <a:ext uri="{FF2B5EF4-FFF2-40B4-BE49-F238E27FC236}">
                <a16:creationId xmlns:a16="http://schemas.microsoft.com/office/drawing/2014/main" id="{EF2367D7-9BC9-4F20-0523-374DA1E87F38}"/>
              </a:ext>
            </a:extLst>
          </p:cNvPr>
          <p:cNvSpPr/>
          <p:nvPr/>
        </p:nvSpPr>
        <p:spPr>
          <a:xfrm>
            <a:off x="9849293" y="9966250"/>
            <a:ext cx="2105247" cy="199006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NEW</a:t>
            </a:r>
          </a:p>
        </p:txBody>
      </p:sp>
    </p:spTree>
    <p:extLst>
      <p:ext uri="{BB962C8B-B14F-4D97-AF65-F5344CB8AC3E}">
        <p14:creationId xmlns:p14="http://schemas.microsoft.com/office/powerpoint/2010/main" val="15956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An incident Occurs"/>
          <p:cNvSpPr txBox="1">
            <a:spLocks noGrp="1"/>
          </p:cNvSpPr>
          <p:nvPr>
            <p:ph type="title"/>
          </p:nvPr>
        </p:nvSpPr>
        <p:spPr>
          <a:prstGeom prst="rect">
            <a:avLst/>
          </a:prstGeom>
        </p:spPr>
        <p:txBody>
          <a:bodyPr/>
          <a:lstStyle/>
          <a:p>
            <a:r>
              <a:rPr dirty="0"/>
              <a:t>An incident Occurs</a:t>
            </a:r>
            <a:r>
              <a:rPr lang="en-GB" dirty="0"/>
              <a:t> 1</a:t>
            </a:r>
            <a:endParaRPr dirty="0"/>
          </a:p>
        </p:txBody>
      </p:sp>
      <p:sp>
        <p:nvSpPr>
          <p:cNvPr id="163" name="Employee reports to line manager as soon as possible…"/>
          <p:cNvSpPr txBox="1">
            <a:spLocks noGrp="1"/>
          </p:cNvSpPr>
          <p:nvPr>
            <p:ph type="body" idx="1"/>
          </p:nvPr>
        </p:nvSpPr>
        <p:spPr>
          <a:prstGeom prst="rect">
            <a:avLst/>
          </a:prstGeom>
          <a:solidFill>
            <a:schemeClr val="accent1">
              <a:lumOff val="13575"/>
            </a:schemeClr>
          </a:solidFill>
        </p:spPr>
        <p:txBody>
          <a:bodyPr/>
          <a:lstStyle/>
          <a:p>
            <a:r>
              <a:rPr sz="6600" dirty="0"/>
              <a:t>Employee reports to line manager as soon as possible</a:t>
            </a:r>
            <a:r>
              <a:rPr lang="en-GB" sz="6600" dirty="0"/>
              <a:t> (b</a:t>
            </a:r>
            <a:r>
              <a:rPr sz="6600" dirty="0" err="1"/>
              <a:t>efore</a:t>
            </a:r>
            <a:r>
              <a:rPr sz="6600" dirty="0"/>
              <a:t> end of working day</a:t>
            </a:r>
            <a:r>
              <a:rPr lang="en-GB" sz="6600" dirty="0"/>
              <a:t>)</a:t>
            </a:r>
            <a:endParaRPr sz="6600" dirty="0"/>
          </a:p>
          <a:p>
            <a:pPr lvl="1"/>
            <a:r>
              <a:rPr sz="5400" dirty="0"/>
              <a:t>Accident result</a:t>
            </a:r>
            <a:r>
              <a:rPr dirty="0"/>
              <a:t>ing in injury</a:t>
            </a:r>
          </a:p>
          <a:p>
            <a:pPr lvl="1"/>
            <a:r>
              <a:rPr dirty="0"/>
              <a:t>Near miss which would have resulted in injury</a:t>
            </a:r>
          </a:p>
          <a:p>
            <a:r>
              <a:rPr dirty="0"/>
              <a:t> </a:t>
            </a:r>
            <a:r>
              <a:rPr lang="en-GB" sz="6600" dirty="0"/>
              <a:t>BECO </a:t>
            </a:r>
            <a:r>
              <a:rPr sz="6600" dirty="0"/>
              <a:t>must record </a:t>
            </a:r>
            <a:r>
              <a:rPr lang="en-GB" sz="6600" dirty="0"/>
              <a:t>(or ensure) </a:t>
            </a:r>
            <a:r>
              <a:rPr sz="6600" dirty="0"/>
              <a:t>on </a:t>
            </a:r>
            <a:r>
              <a:rPr sz="6600" b="1" dirty="0"/>
              <a:t>SHE within 2 working days </a:t>
            </a:r>
            <a:r>
              <a:rPr lang="en-GB" sz="6600" b="1" dirty="0"/>
              <a:t>(FACTUALLY accurate)</a:t>
            </a:r>
          </a:p>
          <a:p>
            <a:pPr defTabSz="825500">
              <a:lnSpc>
                <a:spcPct val="100000"/>
              </a:lnSpc>
              <a:spcBef>
                <a:spcPts val="0"/>
              </a:spcBef>
              <a:defRPr sz="7700">
                <a:solidFill>
                  <a:srgbClr val="000000"/>
                </a:solidFill>
                <a:latin typeface="Helvetica Neue Medium"/>
                <a:ea typeface="Helvetica Neue Medium"/>
                <a:cs typeface="Helvetica Neue Medium"/>
                <a:sym typeface="Helvetica Neue Medium"/>
              </a:defRPr>
            </a:pPr>
            <a:r>
              <a:rPr lang="en-GB" sz="6600" dirty="0"/>
              <a:t>Copy in Head of Education (Area)</a:t>
            </a:r>
          </a:p>
          <a:p>
            <a:pPr defTabSz="825500">
              <a:lnSpc>
                <a:spcPct val="100000"/>
              </a:lnSpc>
              <a:spcBef>
                <a:spcPts val="0"/>
              </a:spcBef>
              <a:defRPr sz="7700">
                <a:solidFill>
                  <a:srgbClr val="000000"/>
                </a:solidFill>
                <a:latin typeface="Helvetica Neue Medium"/>
                <a:ea typeface="Helvetica Neue Medium"/>
                <a:cs typeface="Helvetica Neue Medium"/>
                <a:sym typeface="Helvetica Neue Medium"/>
              </a:defRPr>
            </a:pPr>
            <a:r>
              <a:rPr lang="en-GB" sz="6600" dirty="0"/>
              <a:t>Copy in ASL Lead </a:t>
            </a:r>
          </a:p>
          <a:p>
            <a:pPr defTabSz="825500">
              <a:lnSpc>
                <a:spcPct val="100000"/>
              </a:lnSpc>
              <a:spcBef>
                <a:spcPts val="0"/>
              </a:spcBef>
              <a:defRPr sz="7700">
                <a:solidFill>
                  <a:srgbClr val="000000"/>
                </a:solidFill>
                <a:latin typeface="Helvetica Neue Medium"/>
                <a:ea typeface="Helvetica Neue Medium"/>
                <a:cs typeface="Helvetica Neue Medium"/>
                <a:sym typeface="Helvetica Neue Medium"/>
              </a:defRPr>
            </a:pPr>
            <a:r>
              <a:rPr lang="en-GB" sz="6600" dirty="0"/>
              <a:t>Confirm to employee</a:t>
            </a:r>
          </a:p>
          <a:p>
            <a:endParaRPr b="1"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E Roles Remits Responsibilities"/>
          <p:cNvSpPr txBox="1">
            <a:spLocks noGrp="1"/>
          </p:cNvSpPr>
          <p:nvPr>
            <p:ph type="title"/>
          </p:nvPr>
        </p:nvSpPr>
        <p:spPr>
          <a:xfrm>
            <a:off x="1676400" y="730251"/>
            <a:ext cx="21031200" cy="1842828"/>
          </a:xfrm>
          <a:prstGeom prst="rect">
            <a:avLst/>
          </a:prstGeom>
        </p:spPr>
        <p:txBody>
          <a:bodyPr/>
          <a:lstStyle/>
          <a:p>
            <a:r>
              <a:rPr lang="en-GB" dirty="0"/>
              <a:t>An incident occurs 2 – actions for SLT/BECO</a:t>
            </a:r>
          </a:p>
        </p:txBody>
      </p:sp>
      <p:sp>
        <p:nvSpPr>
          <p:cNvPr id="167" name="Ensure safety of all concerned…"/>
          <p:cNvSpPr txBox="1">
            <a:spLocks noGrp="1"/>
          </p:cNvSpPr>
          <p:nvPr>
            <p:ph type="body" idx="1"/>
          </p:nvPr>
        </p:nvSpPr>
        <p:spPr>
          <a:prstGeom prst="rect">
            <a:avLst/>
          </a:prstGeom>
          <a:solidFill>
            <a:schemeClr val="accent1">
              <a:lumOff val="13575"/>
            </a:schemeClr>
          </a:solidFill>
        </p:spPr>
        <p:txBody>
          <a:bodyPr/>
          <a:lstStyle/>
          <a:p>
            <a:pPr marL="566927" indent="-566927" defTabSz="2267655">
              <a:spcBef>
                <a:spcPts val="4100"/>
              </a:spcBef>
              <a:defRPr sz="4464"/>
            </a:pPr>
            <a:r>
              <a:rPr dirty="0"/>
              <a:t>Ensure safety of all concerned</a:t>
            </a:r>
          </a:p>
          <a:p>
            <a:pPr marL="566927" indent="-566927" defTabSz="2267655">
              <a:spcBef>
                <a:spcPts val="4100"/>
              </a:spcBef>
              <a:defRPr sz="4464"/>
            </a:pPr>
            <a:r>
              <a:rPr dirty="0"/>
              <a:t>Arrange immediate medical attention/emotional support &amp; continue to monitor, offer counselling, special leave (as required)</a:t>
            </a:r>
          </a:p>
          <a:p>
            <a:pPr marL="566927" indent="-566927" defTabSz="2267655">
              <a:spcBef>
                <a:spcPts val="4100"/>
              </a:spcBef>
              <a:defRPr sz="4464"/>
            </a:pPr>
            <a:r>
              <a:rPr dirty="0"/>
              <a:t>Depending on incident, consider </a:t>
            </a:r>
          </a:p>
          <a:p>
            <a:pPr marL="1133855" lvl="1" indent="-566927" defTabSz="2267655">
              <a:spcBef>
                <a:spcPts val="4100"/>
              </a:spcBef>
              <a:defRPr sz="4464"/>
            </a:pPr>
            <a:r>
              <a:rPr dirty="0"/>
              <a:t>legal/po</a:t>
            </a:r>
            <a:r>
              <a:rPr lang="en-GB" dirty="0"/>
              <a:t>l</a:t>
            </a:r>
            <a:r>
              <a:rPr dirty="0"/>
              <a:t>ice involvement</a:t>
            </a:r>
          </a:p>
          <a:p>
            <a:pPr marL="1133855" lvl="1" indent="-566927" defTabSz="2267655">
              <a:spcBef>
                <a:spcPts val="4100"/>
              </a:spcBef>
              <a:defRPr sz="4464"/>
            </a:pPr>
            <a:r>
              <a:rPr dirty="0"/>
              <a:t>FM involvement to make building safe</a:t>
            </a:r>
          </a:p>
          <a:p>
            <a:pPr marL="1133855" lvl="1" indent="-566927" defTabSz="2267655">
              <a:spcBef>
                <a:spcPts val="4100"/>
              </a:spcBef>
              <a:defRPr sz="4464"/>
            </a:pPr>
            <a:r>
              <a:rPr dirty="0"/>
              <a:t>Calling</a:t>
            </a:r>
            <a:r>
              <a:rPr lang="en-GB" dirty="0"/>
              <a:t> Head of Education </a:t>
            </a:r>
            <a:endParaRPr dirty="0"/>
          </a:p>
          <a:p>
            <a:pPr marL="1133855" lvl="1" indent="-566927" defTabSz="2267655">
              <a:spcBef>
                <a:spcPts val="4100"/>
              </a:spcBef>
              <a:defRPr sz="4464"/>
            </a:pPr>
            <a:r>
              <a:rPr dirty="0"/>
              <a:t>Significant Occurrence Notification (SON)</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C6216-282E-4DE9-AC68-D0A4390D2392}"/>
              </a:ext>
            </a:extLst>
          </p:cNvPr>
          <p:cNvSpPr>
            <a:spLocks noGrp="1"/>
          </p:cNvSpPr>
          <p:nvPr>
            <p:ph type="title"/>
          </p:nvPr>
        </p:nvSpPr>
        <p:spPr>
          <a:solidFill>
            <a:schemeClr val="accent4">
              <a:lumMod val="20000"/>
              <a:lumOff val="80000"/>
            </a:schemeClr>
          </a:solidFill>
        </p:spPr>
        <p:txBody>
          <a:bodyPr/>
          <a:lstStyle/>
          <a:p>
            <a:r>
              <a:rPr lang="en-GB" dirty="0"/>
              <a:t>Reporting &amp; Follow Up </a:t>
            </a:r>
          </a:p>
        </p:txBody>
      </p:sp>
    </p:spTree>
    <p:extLst>
      <p:ext uri="{BB962C8B-B14F-4D97-AF65-F5344CB8AC3E}">
        <p14:creationId xmlns:p14="http://schemas.microsoft.com/office/powerpoint/2010/main" val="831576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chool Responsibilities"/>
          <p:cNvSpPr txBox="1">
            <a:spLocks noGrp="1"/>
          </p:cNvSpPr>
          <p:nvPr>
            <p:ph type="title"/>
          </p:nvPr>
        </p:nvSpPr>
        <p:spPr>
          <a:prstGeom prst="rect">
            <a:avLst/>
          </a:prstGeom>
        </p:spPr>
        <p:txBody>
          <a:bodyPr/>
          <a:lstStyle/>
          <a:p>
            <a:r>
              <a:rPr lang="en-GB" dirty="0"/>
              <a:t>An Incident Occurs 3</a:t>
            </a:r>
            <a:endParaRPr dirty="0"/>
          </a:p>
        </p:txBody>
      </p:sp>
      <p:sp>
        <p:nvSpPr>
          <p:cNvPr id="174" name="POST INCIDENT REVIEW"/>
          <p:cNvSpPr txBox="1">
            <a:spLocks noGrp="1"/>
          </p:cNvSpPr>
          <p:nvPr>
            <p:ph type="body" sz="quarter" idx="21"/>
          </p:nvPr>
        </p:nvSpPr>
        <p:spPr>
          <a:xfrm>
            <a:off x="1676400" y="3104134"/>
            <a:ext cx="21971000" cy="9347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dirty="0"/>
              <a:t>POST INCIDENT REVIEW</a:t>
            </a:r>
          </a:p>
        </p:txBody>
      </p:sp>
      <p:sp>
        <p:nvSpPr>
          <p:cNvPr id="175" name="Review actions agreed, for example…"/>
          <p:cNvSpPr txBox="1">
            <a:spLocks noGrp="1"/>
          </p:cNvSpPr>
          <p:nvPr>
            <p:ph type="body" idx="1"/>
          </p:nvPr>
        </p:nvSpPr>
        <p:spPr>
          <a:xfrm>
            <a:off x="1676400" y="4696452"/>
            <a:ext cx="21031200" cy="7657473"/>
          </a:xfrm>
          <a:prstGeom prst="rect">
            <a:avLst/>
          </a:prstGeom>
          <a:solidFill>
            <a:schemeClr val="accent1">
              <a:lumOff val="13575"/>
            </a:schemeClr>
          </a:solidFill>
        </p:spPr>
        <p:txBody>
          <a:bodyPr/>
          <a:lstStyle/>
          <a:p>
            <a:r>
              <a:rPr dirty="0"/>
              <a:t>Review actions agreed, for example</a:t>
            </a:r>
          </a:p>
          <a:p>
            <a:pPr lvl="1"/>
            <a:r>
              <a:rPr dirty="0"/>
              <a:t>Risk Assessments and Risk Management Meetings </a:t>
            </a:r>
            <a:r>
              <a:rPr lang="en-GB" dirty="0"/>
              <a:t>(communicate)</a:t>
            </a:r>
            <a:endParaRPr dirty="0"/>
          </a:p>
          <a:p>
            <a:pPr lvl="1"/>
            <a:r>
              <a:rPr dirty="0"/>
              <a:t>Pupil Support Review and plan</a:t>
            </a:r>
          </a:p>
          <a:p>
            <a:pPr lvl="1"/>
            <a:r>
              <a:rPr dirty="0"/>
              <a:t>Staff training and essential learning (general and for specific staff)</a:t>
            </a:r>
          </a:p>
          <a:p>
            <a:r>
              <a:rPr dirty="0"/>
              <a:t>2 week Lessons Learned Review (SON)</a:t>
            </a:r>
            <a:endParaRPr lang="en-GB" dirty="0"/>
          </a:p>
          <a:p>
            <a:r>
              <a:rPr lang="en-GB" dirty="0"/>
              <a:t>Feedback to Member of Staff confirming </a:t>
            </a:r>
          </a:p>
          <a:p>
            <a:pPr lvl="1"/>
            <a:r>
              <a:rPr lang="en-GB" dirty="0"/>
              <a:t>Ongoing welfare support</a:t>
            </a:r>
          </a:p>
          <a:p>
            <a:pPr lvl="1"/>
            <a:r>
              <a:rPr lang="en-GB" dirty="0"/>
              <a:t>Actions taken forward at school/authority level </a:t>
            </a:r>
            <a:endParaRPr dirty="0"/>
          </a:p>
        </p:txBody>
      </p:sp>
      <p:sp>
        <p:nvSpPr>
          <p:cNvPr id="2" name="Star: 5 Points 1">
            <a:extLst>
              <a:ext uri="{FF2B5EF4-FFF2-40B4-BE49-F238E27FC236}">
                <a16:creationId xmlns:a16="http://schemas.microsoft.com/office/drawing/2014/main" id="{B56F6199-FC64-2328-9714-D0FC77512BFC}"/>
              </a:ext>
            </a:extLst>
          </p:cNvPr>
          <p:cNvSpPr/>
          <p:nvPr/>
        </p:nvSpPr>
        <p:spPr>
          <a:xfrm>
            <a:off x="13163107" y="7634177"/>
            <a:ext cx="3530009" cy="2679404"/>
          </a:xfrm>
          <a:prstGeom prst="star5">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3200" dirty="0"/>
              <a:t>NEW</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4384000" cy="13716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D0A8C06-5AEB-AD67-C755-6036E7B2ACF1}"/>
              </a:ext>
            </a:extLst>
          </p:cNvPr>
          <p:cNvSpPr>
            <a:spLocks noGrp="1"/>
          </p:cNvSpPr>
          <p:nvPr>
            <p:ph type="title"/>
          </p:nvPr>
        </p:nvSpPr>
        <p:spPr>
          <a:xfrm>
            <a:off x="3044060" y="2418440"/>
            <a:ext cx="18295880" cy="4674476"/>
          </a:xfrm>
        </p:spPr>
        <p:txBody>
          <a:bodyPr vert="horz" lIns="91440" tIns="45720" rIns="91440" bIns="45720" rtlCol="0" anchor="b">
            <a:normAutofit/>
          </a:bodyPr>
          <a:lstStyle/>
          <a:p>
            <a:pPr algn="ctr" defTabSz="914400"/>
            <a:r>
              <a:rPr lang="en-US" sz="11200" kern="1200" dirty="0">
                <a:solidFill>
                  <a:srgbClr val="FFFFFF"/>
                </a:solidFill>
                <a:latin typeface="+mj-lt"/>
                <a:ea typeface="+mj-ea"/>
                <a:cs typeface="+mj-cs"/>
              </a:rPr>
              <a:t>Policy into Practice – </a:t>
            </a:r>
            <a:br>
              <a:rPr lang="en-US" sz="11200" kern="1200" dirty="0">
                <a:solidFill>
                  <a:srgbClr val="FFFFFF"/>
                </a:solidFill>
                <a:latin typeface="+mj-lt"/>
                <a:ea typeface="+mj-ea"/>
                <a:cs typeface="+mj-cs"/>
              </a:rPr>
            </a:br>
            <a:r>
              <a:rPr lang="en-US" sz="11200" kern="1200" dirty="0">
                <a:solidFill>
                  <a:srgbClr val="FFFFFF"/>
                </a:solidFill>
                <a:latin typeface="+mj-lt"/>
                <a:ea typeface="+mj-ea"/>
                <a:cs typeface="+mj-cs"/>
              </a:rPr>
              <a:t>St Crispin’s </a:t>
            </a:r>
          </a:p>
        </p:txBody>
      </p: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3738" y="4766154"/>
            <a:ext cx="303072" cy="303072"/>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8728" y="4530934"/>
            <a:ext cx="278078" cy="278078"/>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2"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49668" y="5074402"/>
            <a:ext cx="255428" cy="255428"/>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2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28106" y="5665934"/>
            <a:ext cx="191518" cy="191518"/>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2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544532" y="5607976"/>
            <a:ext cx="182276" cy="182276"/>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8"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26810" y="6484998"/>
            <a:ext cx="217250" cy="217250"/>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30" name="Straight Connector 2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1663458"/>
            <a:ext cx="24377904"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7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C263B-98BF-0EED-0B09-EB402C8A78CF}"/>
              </a:ext>
            </a:extLst>
          </p:cNvPr>
          <p:cNvSpPr>
            <a:spLocks noGrp="1"/>
          </p:cNvSpPr>
          <p:nvPr>
            <p:ph type="title"/>
          </p:nvPr>
        </p:nvSpPr>
        <p:spPr>
          <a:xfrm>
            <a:off x="1368424" y="704425"/>
            <a:ext cx="17068800" cy="3014134"/>
          </a:xfrm>
        </p:spPr>
        <p:txBody>
          <a:bodyPr>
            <a:normAutofit/>
          </a:bodyPr>
          <a:lstStyle/>
          <a:p>
            <a:r>
              <a:rPr lang="en-GB" sz="8000" dirty="0"/>
              <a:t>BoC – post incident Response</a:t>
            </a:r>
          </a:p>
        </p:txBody>
      </p:sp>
      <p:sp>
        <p:nvSpPr>
          <p:cNvPr id="3" name="Content Placeholder 2">
            <a:extLst>
              <a:ext uri="{FF2B5EF4-FFF2-40B4-BE49-F238E27FC236}">
                <a16:creationId xmlns:a16="http://schemas.microsoft.com/office/drawing/2014/main" id="{7BBDE061-CE20-6BC1-4724-1CC6A1101DC7}"/>
              </a:ext>
            </a:extLst>
          </p:cNvPr>
          <p:cNvSpPr>
            <a:spLocks noGrp="1"/>
          </p:cNvSpPr>
          <p:nvPr>
            <p:ph idx="1"/>
          </p:nvPr>
        </p:nvSpPr>
        <p:spPr>
          <a:xfrm>
            <a:off x="1368424" y="4192270"/>
            <a:ext cx="21758276" cy="7332980"/>
          </a:xfrm>
        </p:spPr>
        <p:txBody>
          <a:bodyPr/>
          <a:lstStyle/>
          <a:p>
            <a:r>
              <a:rPr lang="en-GB" sz="4800" dirty="0">
                <a:solidFill>
                  <a:schemeClr val="tx1"/>
                </a:solidFill>
              </a:rPr>
              <a:t>W questions – staff complete incident form</a:t>
            </a:r>
          </a:p>
          <a:p>
            <a:r>
              <a:rPr lang="en-GB" sz="4800" dirty="0">
                <a:solidFill>
                  <a:schemeClr val="tx1"/>
                </a:solidFill>
              </a:rPr>
              <a:t>Submitted to Duty Head</a:t>
            </a:r>
          </a:p>
          <a:p>
            <a:r>
              <a:rPr lang="en-GB" sz="4800" dirty="0">
                <a:solidFill>
                  <a:schemeClr val="tx1"/>
                </a:solidFill>
              </a:rPr>
              <a:t>Debrief – SLT complete</a:t>
            </a:r>
          </a:p>
          <a:p>
            <a:r>
              <a:rPr lang="en-GB" sz="4800" dirty="0">
                <a:solidFill>
                  <a:schemeClr val="tx1"/>
                </a:solidFill>
              </a:rPr>
              <a:t>BSP/RA – Support and challenge</a:t>
            </a:r>
          </a:p>
          <a:p>
            <a:r>
              <a:rPr lang="en-GB" sz="4800" dirty="0">
                <a:solidFill>
                  <a:schemeClr val="tx1"/>
                </a:solidFill>
              </a:rPr>
              <a:t>Key points: Time for debrief, support plans reflect reality</a:t>
            </a:r>
          </a:p>
          <a:p>
            <a:endParaRPr lang="en-GB" dirty="0">
              <a:solidFill>
                <a:schemeClr val="tx1"/>
              </a:solidFill>
            </a:endParaRPr>
          </a:p>
        </p:txBody>
      </p:sp>
    </p:spTree>
    <p:extLst>
      <p:ext uri="{BB962C8B-B14F-4D97-AF65-F5344CB8AC3E}">
        <p14:creationId xmlns:p14="http://schemas.microsoft.com/office/powerpoint/2010/main" val="323674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B5416-AE1A-42E4-9A1F-F9A35D443170}"/>
              </a:ext>
            </a:extLst>
          </p:cNvPr>
          <p:cNvSpPr>
            <a:spLocks noGrp="1"/>
          </p:cNvSpPr>
          <p:nvPr>
            <p:ph type="title"/>
          </p:nvPr>
        </p:nvSpPr>
        <p:spPr/>
        <p:txBody>
          <a:bodyPr/>
          <a:lstStyle/>
          <a:p>
            <a:r>
              <a:rPr lang="en-GB" dirty="0"/>
              <a:t>Objectives </a:t>
            </a:r>
          </a:p>
        </p:txBody>
      </p:sp>
      <p:sp>
        <p:nvSpPr>
          <p:cNvPr id="156" name="To track and monitor inclusion…"/>
          <p:cNvSpPr txBox="1">
            <a:spLocks noGrp="1"/>
          </p:cNvSpPr>
          <p:nvPr>
            <p:ph type="body" idx="1"/>
          </p:nvPr>
        </p:nvSpPr>
        <p:spPr>
          <a:xfrm>
            <a:off x="1206500" y="3381377"/>
            <a:ext cx="21971000" cy="9604372"/>
          </a:xfrm>
          <a:prstGeom prst="rect">
            <a:avLst/>
          </a:prstGeom>
          <a:solidFill>
            <a:schemeClr val="accent4">
              <a:lumMod val="20000"/>
              <a:lumOff val="80000"/>
            </a:schemeClr>
          </a:solidFill>
        </p:spPr>
        <p:txBody>
          <a:bodyPr anchor="b">
            <a:normAutofit fontScale="40000" lnSpcReduction="20000"/>
          </a:bodyPr>
          <a:lstStyle/>
          <a:p>
            <a:pPr defTabSz="1170402">
              <a:defRPr sz="12000" spc="-119"/>
            </a:pPr>
            <a:r>
              <a:rPr lang="en-GB" dirty="0"/>
              <a:t>BECO Coordinator </a:t>
            </a:r>
          </a:p>
          <a:p>
            <a:pPr defTabSz="1170402">
              <a:defRPr sz="12000" spc="-119"/>
            </a:pPr>
            <a:r>
              <a:rPr lang="en-GB" dirty="0"/>
              <a:t>Minimising BoC through effective Inclusion</a:t>
            </a:r>
          </a:p>
          <a:p>
            <a:pPr lvl="1" defTabSz="1170402">
              <a:defRPr sz="12000" spc="-119"/>
            </a:pPr>
            <a:r>
              <a:rPr lang="en-GB" dirty="0"/>
              <a:t>BOC Framework</a:t>
            </a:r>
          </a:p>
          <a:p>
            <a:pPr lvl="1" defTabSz="1170402">
              <a:defRPr sz="12000" spc="-119"/>
            </a:pPr>
            <a:r>
              <a:rPr lang="en-GB" dirty="0"/>
              <a:t>Policy</a:t>
            </a:r>
          </a:p>
          <a:p>
            <a:pPr lvl="1" defTabSz="1170402">
              <a:defRPr sz="12000" spc="-119"/>
            </a:pPr>
            <a:r>
              <a:rPr lang="en-GB" dirty="0"/>
              <a:t>Resources</a:t>
            </a:r>
          </a:p>
          <a:p>
            <a:pPr lvl="1" defTabSz="1170402">
              <a:defRPr sz="12000" spc="-119"/>
            </a:pPr>
            <a:r>
              <a:rPr lang="en-GB" dirty="0"/>
              <a:t>Professional Learning </a:t>
            </a:r>
          </a:p>
          <a:p>
            <a:pPr defTabSz="1170402">
              <a:defRPr sz="12000" spc="-119"/>
            </a:pPr>
            <a:r>
              <a:rPr lang="en-GB" dirty="0"/>
              <a:t>Policy into Practice – Hermitage Park, HT Lisa Black </a:t>
            </a:r>
          </a:p>
          <a:p>
            <a:pPr defTabSz="1170402">
              <a:defRPr sz="12000" spc="-119"/>
            </a:pPr>
            <a:r>
              <a:rPr lang="en-GB" dirty="0"/>
              <a:t>Management of Incidents</a:t>
            </a:r>
          </a:p>
          <a:p>
            <a:pPr defTabSz="1170402">
              <a:defRPr sz="12000" spc="-119"/>
            </a:pPr>
            <a:r>
              <a:rPr lang="en-GB" dirty="0"/>
              <a:t>Policy into Practice – St Crispin’s, HT David Fox </a:t>
            </a:r>
          </a:p>
          <a:p>
            <a:pPr defTabSz="1170402">
              <a:defRPr sz="12000" spc="-119"/>
            </a:pPr>
            <a:r>
              <a:rPr lang="en-GB" dirty="0"/>
              <a:t>Reporting &amp; Follow up</a:t>
            </a:r>
          </a:p>
          <a:p>
            <a:pPr defTabSz="1170402">
              <a:defRPr sz="12000" spc="-119"/>
            </a:pPr>
            <a:r>
              <a:rPr lang="en-GB" dirty="0"/>
              <a:t>Role of School H&amp;S Committees</a:t>
            </a:r>
          </a:p>
          <a:p>
            <a:pPr defTabSz="1170402">
              <a:defRPr sz="12000" spc="-119"/>
            </a:pPr>
            <a:r>
              <a:rPr lang="en-GB" dirty="0"/>
              <a:t>Quality Assurance of Inclusion and Incident Management</a:t>
            </a:r>
          </a:p>
          <a:p>
            <a:pPr defTabSz="1170402">
              <a:defRPr sz="12000" spc="-119"/>
            </a:pPr>
            <a:r>
              <a:rPr lang="en-GB" dirty="0"/>
              <a:t>Governance</a:t>
            </a:r>
            <a:endParaRPr dirty="0"/>
          </a:p>
        </p:txBody>
      </p:sp>
      <p:sp>
        <p:nvSpPr>
          <p:cNvPr id="3" name="Star: 5 Points 2">
            <a:extLst>
              <a:ext uri="{FF2B5EF4-FFF2-40B4-BE49-F238E27FC236}">
                <a16:creationId xmlns:a16="http://schemas.microsoft.com/office/drawing/2014/main" id="{738D9CC3-D22F-40F2-E3A8-D69051CED2DB}"/>
              </a:ext>
            </a:extLst>
          </p:cNvPr>
          <p:cNvSpPr/>
          <p:nvPr/>
        </p:nvSpPr>
        <p:spPr>
          <a:xfrm>
            <a:off x="-800986" y="1852024"/>
            <a:ext cx="3359888" cy="2651126"/>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NEW</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chool Responsibilities"/>
          <p:cNvSpPr txBox="1">
            <a:spLocks noGrp="1"/>
          </p:cNvSpPr>
          <p:nvPr>
            <p:ph type="title"/>
          </p:nvPr>
        </p:nvSpPr>
        <p:spPr>
          <a:prstGeom prst="rect">
            <a:avLst/>
          </a:prstGeom>
        </p:spPr>
        <p:txBody>
          <a:bodyPr/>
          <a:lstStyle/>
          <a:p>
            <a:r>
              <a:rPr lang="en-GB" dirty="0"/>
              <a:t>BECO Tasks </a:t>
            </a:r>
            <a:endParaRPr dirty="0"/>
          </a:p>
        </p:txBody>
      </p:sp>
      <p:sp>
        <p:nvSpPr>
          <p:cNvPr id="175" name="Review actions agreed, for example…"/>
          <p:cNvSpPr txBox="1">
            <a:spLocks noGrp="1"/>
          </p:cNvSpPr>
          <p:nvPr>
            <p:ph type="body" idx="1"/>
          </p:nvPr>
        </p:nvSpPr>
        <p:spPr>
          <a:xfrm>
            <a:off x="1676400" y="4696452"/>
            <a:ext cx="21031200" cy="7657473"/>
          </a:xfrm>
          <a:prstGeom prst="rect">
            <a:avLst/>
          </a:prstGeom>
          <a:solidFill>
            <a:schemeClr val="accent1">
              <a:lumOff val="13575"/>
            </a:schemeClr>
          </a:solidFill>
        </p:spPr>
        <p:txBody>
          <a:bodyPr/>
          <a:lstStyle/>
          <a:p>
            <a:r>
              <a:rPr lang="en-GB" dirty="0"/>
              <a:t>Display School Policy and Procedures prominently</a:t>
            </a:r>
          </a:p>
          <a:p>
            <a:r>
              <a:rPr lang="en-GB" dirty="0"/>
              <a:t>Consult BoC Framework </a:t>
            </a:r>
          </a:p>
          <a:p>
            <a:r>
              <a:rPr lang="en-GB" dirty="0"/>
              <a:t>Join School Health and Safety Committee</a:t>
            </a:r>
          </a:p>
          <a:p>
            <a:r>
              <a:rPr lang="en-GB" dirty="0"/>
              <a:t>Present summary of monthly statistics to H&amp;S Committee</a:t>
            </a:r>
          </a:p>
          <a:p>
            <a:r>
              <a:rPr lang="en-GB" dirty="0"/>
              <a:t>Compile analysis, actions following discussion with HT/SLT</a:t>
            </a:r>
          </a:p>
          <a:p>
            <a:pPr lvl="1"/>
            <a:r>
              <a:rPr lang="en-GB" dirty="0"/>
              <a:t>Enhanced training </a:t>
            </a:r>
          </a:p>
          <a:p>
            <a:pPr lvl="1"/>
            <a:r>
              <a:rPr lang="en-GB" dirty="0"/>
              <a:t>Review of procedures, as required </a:t>
            </a:r>
          </a:p>
          <a:p>
            <a:pPr lvl="1"/>
            <a:r>
              <a:rPr lang="en-GB" dirty="0"/>
              <a:t>Follow up actions/Escalation with FM, authority officers etc</a:t>
            </a:r>
            <a:endParaRPr dirty="0"/>
          </a:p>
        </p:txBody>
      </p:sp>
      <p:sp>
        <p:nvSpPr>
          <p:cNvPr id="2" name="Star: 5 Points 1">
            <a:extLst>
              <a:ext uri="{FF2B5EF4-FFF2-40B4-BE49-F238E27FC236}">
                <a16:creationId xmlns:a16="http://schemas.microsoft.com/office/drawing/2014/main" id="{B56F6199-FC64-2328-9714-D0FC77512BFC}"/>
              </a:ext>
            </a:extLst>
          </p:cNvPr>
          <p:cNvSpPr/>
          <p:nvPr/>
        </p:nvSpPr>
        <p:spPr>
          <a:xfrm>
            <a:off x="17309805" y="1107579"/>
            <a:ext cx="5613989" cy="4547596"/>
          </a:xfrm>
          <a:prstGeom prst="star5">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3200" dirty="0"/>
              <a:t>NEW</a:t>
            </a:r>
          </a:p>
        </p:txBody>
      </p:sp>
    </p:spTree>
    <p:extLst>
      <p:ext uri="{BB962C8B-B14F-4D97-AF65-F5344CB8AC3E}">
        <p14:creationId xmlns:p14="http://schemas.microsoft.com/office/powerpoint/2010/main" val="105349027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chool Responsibilities"/>
          <p:cNvSpPr txBox="1">
            <a:spLocks noGrp="1"/>
          </p:cNvSpPr>
          <p:nvPr>
            <p:ph type="title"/>
          </p:nvPr>
        </p:nvSpPr>
        <p:spPr>
          <a:prstGeom prst="rect">
            <a:avLst/>
          </a:prstGeom>
        </p:spPr>
        <p:txBody>
          <a:bodyPr/>
          <a:lstStyle/>
          <a:p>
            <a:r>
              <a:rPr lang="en-GB" dirty="0"/>
              <a:t>School H&amp;S Committee</a:t>
            </a:r>
            <a:endParaRPr dirty="0"/>
          </a:p>
        </p:txBody>
      </p:sp>
      <p:sp>
        <p:nvSpPr>
          <p:cNvPr id="174" name="POST INCIDENT REVIEW"/>
          <p:cNvSpPr txBox="1">
            <a:spLocks noGrp="1"/>
          </p:cNvSpPr>
          <p:nvPr>
            <p:ph type="body" sz="quarter" idx="21"/>
          </p:nvPr>
        </p:nvSpPr>
        <p:spPr>
          <a:xfrm>
            <a:off x="1676400" y="3104134"/>
            <a:ext cx="21971000" cy="9347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GB" dirty="0"/>
              <a:t>BOC Actions</a:t>
            </a:r>
            <a:endParaRPr dirty="0"/>
          </a:p>
        </p:txBody>
      </p:sp>
      <p:sp>
        <p:nvSpPr>
          <p:cNvPr id="175" name="Review actions agreed, for example…"/>
          <p:cNvSpPr txBox="1">
            <a:spLocks noGrp="1"/>
          </p:cNvSpPr>
          <p:nvPr>
            <p:ph type="body" idx="1"/>
          </p:nvPr>
        </p:nvSpPr>
        <p:spPr>
          <a:xfrm>
            <a:off x="1676400" y="4696452"/>
            <a:ext cx="21031200" cy="7657473"/>
          </a:xfrm>
          <a:prstGeom prst="rect">
            <a:avLst/>
          </a:prstGeom>
          <a:solidFill>
            <a:schemeClr val="accent1">
              <a:lumOff val="13575"/>
            </a:schemeClr>
          </a:solidFill>
        </p:spPr>
        <p:txBody>
          <a:bodyPr/>
          <a:lstStyle/>
          <a:p>
            <a:r>
              <a:rPr lang="en-GB" dirty="0"/>
              <a:t>Meets Monthly</a:t>
            </a:r>
          </a:p>
          <a:p>
            <a:r>
              <a:rPr lang="en-GB" dirty="0"/>
              <a:t>BECO, BM, Teacher Rep, FT, Support Staff Rep</a:t>
            </a:r>
          </a:p>
          <a:p>
            <a:r>
              <a:rPr lang="en-GB" dirty="0"/>
              <a:t>Discuss monthly SHE report</a:t>
            </a:r>
          </a:p>
          <a:p>
            <a:r>
              <a:rPr lang="en-GB" dirty="0"/>
              <a:t>Consider</a:t>
            </a:r>
          </a:p>
          <a:p>
            <a:pPr lvl="1"/>
            <a:r>
              <a:rPr lang="en-GB" dirty="0"/>
              <a:t>(Enhanced) training </a:t>
            </a:r>
          </a:p>
          <a:p>
            <a:pPr lvl="1"/>
            <a:r>
              <a:rPr lang="en-GB" dirty="0"/>
              <a:t>Review of procedures, as required </a:t>
            </a:r>
          </a:p>
          <a:p>
            <a:pPr lvl="1"/>
            <a:r>
              <a:rPr lang="en-GB" dirty="0"/>
              <a:t>Follow up actions</a:t>
            </a:r>
            <a:endParaRPr dirty="0"/>
          </a:p>
        </p:txBody>
      </p:sp>
      <p:sp>
        <p:nvSpPr>
          <p:cNvPr id="2" name="Star: 5 Points 1">
            <a:extLst>
              <a:ext uri="{FF2B5EF4-FFF2-40B4-BE49-F238E27FC236}">
                <a16:creationId xmlns:a16="http://schemas.microsoft.com/office/drawing/2014/main" id="{B56F6199-FC64-2328-9714-D0FC77512BFC}"/>
              </a:ext>
            </a:extLst>
          </p:cNvPr>
          <p:cNvSpPr/>
          <p:nvPr/>
        </p:nvSpPr>
        <p:spPr>
          <a:xfrm>
            <a:off x="17309805" y="1107579"/>
            <a:ext cx="5613989" cy="4547596"/>
          </a:xfrm>
          <a:prstGeom prst="star5">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3200" dirty="0"/>
              <a:t>NEW</a:t>
            </a:r>
          </a:p>
        </p:txBody>
      </p:sp>
    </p:spTree>
    <p:extLst>
      <p:ext uri="{BB962C8B-B14F-4D97-AF65-F5344CB8AC3E}">
        <p14:creationId xmlns:p14="http://schemas.microsoft.com/office/powerpoint/2010/main" val="11248033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Education Service"/>
          <p:cNvSpPr txBox="1">
            <a:spLocks noGrp="1"/>
          </p:cNvSpPr>
          <p:nvPr>
            <p:ph type="title"/>
          </p:nvPr>
        </p:nvSpPr>
        <p:spPr>
          <a:prstGeom prst="rect">
            <a:avLst/>
          </a:prstGeom>
        </p:spPr>
        <p:txBody>
          <a:bodyPr/>
          <a:lstStyle/>
          <a:p>
            <a:r>
              <a:t>Education Service </a:t>
            </a:r>
          </a:p>
        </p:txBody>
      </p:sp>
      <p:sp>
        <p:nvSpPr>
          <p:cNvPr id="178" name="(SEM)"/>
          <p:cNvSpPr txBox="1">
            <a:spLocks noGrp="1"/>
          </p:cNvSpPr>
          <p:nvPr>
            <p:ph type="body" sz="quarter" idx="21"/>
          </p:nvPr>
        </p:nvSpPr>
        <p:spPr>
          <a:xfrm>
            <a:off x="1676400" y="2581534"/>
            <a:ext cx="21971000" cy="9347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r>
              <a:rPr lang="en-GB" dirty="0"/>
              <a:t>Head of Education (Area)</a:t>
            </a:r>
            <a:endParaRPr dirty="0"/>
          </a:p>
        </p:txBody>
      </p:sp>
      <p:sp>
        <p:nvSpPr>
          <p:cNvPr id="179" name="On receiving SHE email alert, follow up with HT…"/>
          <p:cNvSpPr txBox="1">
            <a:spLocks noGrp="1"/>
          </p:cNvSpPr>
          <p:nvPr>
            <p:ph type="body" idx="1"/>
          </p:nvPr>
        </p:nvSpPr>
        <p:spPr>
          <a:prstGeom prst="rect">
            <a:avLst/>
          </a:prstGeom>
          <a:solidFill>
            <a:schemeClr val="accent2">
              <a:hueOff val="-206910"/>
              <a:satOff val="-12829"/>
              <a:lumOff val="16238"/>
            </a:schemeClr>
          </a:solidFill>
        </p:spPr>
        <p:txBody>
          <a:bodyPr/>
          <a:lstStyle/>
          <a:p>
            <a:pPr>
              <a:defRPr>
                <a:solidFill>
                  <a:srgbClr val="272727"/>
                </a:solidFill>
              </a:defRPr>
            </a:pPr>
            <a:r>
              <a:rPr dirty="0"/>
              <a:t>On receiving SHE email alert, follow up with HT</a:t>
            </a:r>
          </a:p>
          <a:p>
            <a:pPr lvl="1">
              <a:defRPr>
                <a:solidFill>
                  <a:srgbClr val="272727"/>
                </a:solidFill>
              </a:defRPr>
            </a:pPr>
            <a:r>
              <a:rPr dirty="0"/>
              <a:t>Review, investigate, support, (arrange SON)</a:t>
            </a:r>
          </a:p>
          <a:p>
            <a:pPr lvl="1">
              <a:defRPr>
                <a:solidFill>
                  <a:srgbClr val="272727"/>
                </a:solidFill>
              </a:defRPr>
            </a:pPr>
            <a:r>
              <a:rPr dirty="0"/>
              <a:t>Arrange 2 weeks Lessons Learned meetings (SON)</a:t>
            </a:r>
          </a:p>
          <a:p>
            <a:pPr>
              <a:defRPr>
                <a:solidFill>
                  <a:srgbClr val="272727"/>
                </a:solidFill>
              </a:defRPr>
            </a:pPr>
            <a:r>
              <a:rPr dirty="0"/>
              <a:t>On receiving SHE quarterly report </a:t>
            </a:r>
            <a:r>
              <a:rPr lang="en-GB" dirty="0"/>
              <a:t>(ELT)</a:t>
            </a:r>
            <a:endParaRPr dirty="0"/>
          </a:p>
          <a:p>
            <a:pPr lvl="1">
              <a:defRPr>
                <a:solidFill>
                  <a:srgbClr val="272727"/>
                </a:solidFill>
              </a:defRPr>
            </a:pPr>
            <a:r>
              <a:rPr dirty="0"/>
              <a:t>Contact schools for reports</a:t>
            </a:r>
          </a:p>
          <a:p>
            <a:pPr lvl="1">
              <a:defRPr>
                <a:solidFill>
                  <a:srgbClr val="272727"/>
                </a:solidFill>
              </a:defRPr>
            </a:pPr>
            <a:r>
              <a:rPr dirty="0"/>
              <a:t>Ensure follow up actions have taken place, including training, FM actions, Risk Management Meetings  </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Education Service"/>
          <p:cNvSpPr txBox="1">
            <a:spLocks noGrp="1"/>
          </p:cNvSpPr>
          <p:nvPr>
            <p:ph type="title"/>
          </p:nvPr>
        </p:nvSpPr>
        <p:spPr>
          <a:prstGeom prst="rect">
            <a:avLst/>
          </a:prstGeom>
        </p:spPr>
        <p:txBody>
          <a:bodyPr/>
          <a:lstStyle/>
          <a:p>
            <a:r>
              <a:t>Education Service </a:t>
            </a:r>
          </a:p>
        </p:txBody>
      </p:sp>
      <p:sp>
        <p:nvSpPr>
          <p:cNvPr id="182" name="ASL Leads"/>
          <p:cNvSpPr txBox="1">
            <a:spLocks noGrp="1"/>
          </p:cNvSpPr>
          <p:nvPr>
            <p:ph type="body" sz="quarter" idx="21"/>
          </p:nvPr>
        </p:nvSpPr>
        <p:spPr>
          <a:xfrm>
            <a:off x="1676400" y="2581534"/>
            <a:ext cx="21971000" cy="9347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dirty="0"/>
              <a:t>ASL Leads </a:t>
            </a:r>
          </a:p>
        </p:txBody>
      </p:sp>
      <p:sp>
        <p:nvSpPr>
          <p:cNvPr id="183" name="Quality Assurance of Actions to prevent and respond to BoC…"/>
          <p:cNvSpPr txBox="1">
            <a:spLocks noGrp="1"/>
          </p:cNvSpPr>
          <p:nvPr>
            <p:ph type="body" idx="1"/>
          </p:nvPr>
        </p:nvSpPr>
        <p:spPr>
          <a:prstGeom prst="rect">
            <a:avLst/>
          </a:prstGeom>
          <a:solidFill>
            <a:schemeClr val="accent6">
              <a:satOff val="15236"/>
              <a:lumOff val="17673"/>
            </a:schemeClr>
          </a:solidFill>
        </p:spPr>
        <p:txBody>
          <a:bodyPr/>
          <a:lstStyle/>
          <a:p>
            <a:r>
              <a:t>Quality Assurance of Actions to prevent and respond to BoC</a:t>
            </a:r>
          </a:p>
          <a:p>
            <a:r>
              <a:t>Review school Inclusion policies </a:t>
            </a:r>
          </a:p>
          <a:p>
            <a:r>
              <a:t>Quarterly ASL Team meetings </a:t>
            </a:r>
          </a:p>
          <a:p>
            <a:r>
              <a:t>Self-evaluation and sharing of good practice </a:t>
            </a:r>
          </a:p>
          <a:p>
            <a:r>
              <a:t>Annual summary of incidents and lessons learned</a:t>
            </a:r>
          </a:p>
          <a:p>
            <a:r>
              <a:t>Report to Edinburgh Learns Inclusion Board</a:t>
            </a:r>
          </a:p>
          <a:p>
            <a:r>
              <a:t>Edinburgh Learns Inclusion Annual Report to ECF Committee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Health &amp; Safety Department"/>
          <p:cNvSpPr txBox="1">
            <a:spLocks noGrp="1"/>
          </p:cNvSpPr>
          <p:nvPr>
            <p:ph type="title"/>
          </p:nvPr>
        </p:nvSpPr>
        <p:spPr>
          <a:prstGeom prst="rect">
            <a:avLst/>
          </a:prstGeom>
        </p:spPr>
        <p:txBody>
          <a:bodyPr/>
          <a:lstStyle/>
          <a:p>
            <a:r>
              <a:t>Health &amp; Safety Department  </a:t>
            </a:r>
          </a:p>
        </p:txBody>
      </p:sp>
      <p:sp>
        <p:nvSpPr>
          <p:cNvPr id="187" name="Review all SHE submissions and contact schools if RIDDOR report is required…"/>
          <p:cNvSpPr txBox="1">
            <a:spLocks noGrp="1"/>
          </p:cNvSpPr>
          <p:nvPr>
            <p:ph type="body" idx="1"/>
          </p:nvPr>
        </p:nvSpPr>
        <p:spPr>
          <a:prstGeom prst="rect">
            <a:avLst/>
          </a:prstGeom>
          <a:solidFill>
            <a:schemeClr val="accent6">
              <a:lumMod val="20000"/>
              <a:lumOff val="80000"/>
            </a:schemeClr>
          </a:solidFill>
        </p:spPr>
        <p:txBody>
          <a:bodyPr/>
          <a:lstStyle/>
          <a:p>
            <a:r>
              <a:rPr dirty="0"/>
              <a:t>Review all SHE submissions and contact schools if RIDDOR report is required</a:t>
            </a:r>
          </a:p>
          <a:p>
            <a:r>
              <a:rPr dirty="0"/>
              <a:t>Support and advise Education staff during/following an incident </a:t>
            </a:r>
          </a:p>
          <a:p>
            <a:r>
              <a:rPr dirty="0"/>
              <a:t>Collate incident reporting data and prepare summary dashboards</a:t>
            </a:r>
          </a:p>
          <a:p>
            <a:r>
              <a:rPr dirty="0"/>
              <a:t>Ensure H&amp;S policies and procedures are up to date and on the ORB</a:t>
            </a:r>
          </a:p>
          <a:p>
            <a:r>
              <a:rPr dirty="0"/>
              <a:t>Support Education staff with H&amp;S training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ouncil Committees"/>
          <p:cNvSpPr txBox="1">
            <a:spLocks noGrp="1"/>
          </p:cNvSpPr>
          <p:nvPr>
            <p:ph type="title"/>
          </p:nvPr>
        </p:nvSpPr>
        <p:spPr>
          <a:prstGeom prst="rect">
            <a:avLst/>
          </a:prstGeom>
        </p:spPr>
        <p:txBody>
          <a:bodyPr/>
          <a:lstStyle/>
          <a:p>
            <a:r>
              <a:rPr dirty="0"/>
              <a:t>Council </a:t>
            </a:r>
            <a:r>
              <a:rPr lang="en-GB" dirty="0"/>
              <a:t>Oversight/Governance</a:t>
            </a:r>
            <a:endParaRPr dirty="0"/>
          </a:p>
        </p:txBody>
      </p:sp>
      <p:sp>
        <p:nvSpPr>
          <p:cNvPr id="190" name="GRBV - audit actions to improve numbers of concerning behaviours…"/>
          <p:cNvSpPr txBox="1">
            <a:spLocks noGrp="1"/>
          </p:cNvSpPr>
          <p:nvPr>
            <p:ph type="body" idx="1"/>
          </p:nvPr>
        </p:nvSpPr>
        <p:spPr>
          <a:prstGeom prst="rect">
            <a:avLst/>
          </a:prstGeom>
        </p:spPr>
        <p:txBody>
          <a:bodyPr/>
          <a:lstStyle/>
          <a:p>
            <a:r>
              <a:rPr lang="en-GB" dirty="0"/>
              <a:t>SON Meetings and Lessons Learned</a:t>
            </a:r>
          </a:p>
          <a:p>
            <a:r>
              <a:rPr lang="en-GB" dirty="0"/>
              <a:t>Education Management Team</a:t>
            </a:r>
          </a:p>
          <a:p>
            <a:r>
              <a:rPr lang="en-GB" dirty="0"/>
              <a:t>CEJS H&amp;S Committee / Risk Committee</a:t>
            </a:r>
          </a:p>
          <a:p>
            <a:r>
              <a:rPr lang="en-GB" dirty="0"/>
              <a:t>CLT Risk Committee</a:t>
            </a:r>
          </a:p>
          <a:p>
            <a:r>
              <a:rPr lang="en-GB" dirty="0"/>
              <a:t>Council Questions (Elected Members) </a:t>
            </a:r>
          </a:p>
          <a:p>
            <a:r>
              <a:rPr lang="en-GB" dirty="0"/>
              <a:t>ECF Committee (Inclusion Annual Report)</a:t>
            </a:r>
          </a:p>
          <a:p>
            <a:endParaRPr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4377904" cy="137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395210A9-106E-4DB1-8ABC-3C98F072778D}"/>
              </a:ext>
            </a:extLst>
          </p:cNvPr>
          <p:cNvSpPr>
            <a:spLocks noGrp="1"/>
          </p:cNvSpPr>
          <p:nvPr>
            <p:ph type="title" idx="4294967295"/>
          </p:nvPr>
        </p:nvSpPr>
        <p:spPr>
          <a:xfrm>
            <a:off x="1682496" y="1097280"/>
            <a:ext cx="7201720" cy="10863072"/>
          </a:xfrm>
        </p:spPr>
        <p:txBody>
          <a:bodyPr vert="horz" lIns="91440" tIns="45720" rIns="91440" bIns="45720" rtlCol="0" anchor="ctr">
            <a:normAutofit/>
          </a:bodyPr>
          <a:lstStyle/>
          <a:p>
            <a:pPr defTabSz="914400"/>
            <a:r>
              <a:rPr lang="en-US" sz="9200" kern="1200" dirty="0">
                <a:solidFill>
                  <a:schemeClr val="tx1"/>
                </a:solidFill>
                <a:latin typeface="+mj-lt"/>
                <a:ea typeface="+mj-ea"/>
                <a:cs typeface="+mj-cs"/>
                <a:hlinkClick r:id="rId2"/>
              </a:rPr>
              <a:t>SHE Portal Guidance</a:t>
            </a:r>
            <a:r>
              <a:rPr lang="en-US" sz="9200" kern="1200" dirty="0">
                <a:solidFill>
                  <a:schemeClr val="tx1"/>
                </a:solidFill>
                <a:latin typeface="+mj-lt"/>
                <a:ea typeface="+mj-ea"/>
                <a:cs typeface="+mj-cs"/>
              </a:rPr>
              <a:t>  (further guidance also on </a:t>
            </a:r>
            <a:r>
              <a:rPr lang="en-US" sz="9200" kern="1200" dirty="0">
                <a:solidFill>
                  <a:schemeClr val="tx1"/>
                </a:solidFill>
                <a:latin typeface="+mj-lt"/>
                <a:ea typeface="+mj-ea"/>
                <a:cs typeface="+mj-cs"/>
                <a:hlinkClick r:id="rId3"/>
              </a:rPr>
              <a:t>My Learning Hub</a:t>
            </a:r>
            <a:r>
              <a:rPr lang="en-US" sz="9200" kern="1200" dirty="0">
                <a:solidFill>
                  <a:schemeClr val="tx1"/>
                </a:solidFill>
                <a:latin typeface="+mj-lt"/>
                <a:ea typeface="+mj-ea"/>
                <a:cs typeface="+mj-cs"/>
              </a:rPr>
              <a:t>)</a:t>
            </a:r>
            <a:br>
              <a:rPr lang="en-US" sz="9200" kern="1200" dirty="0">
                <a:solidFill>
                  <a:schemeClr val="tx1"/>
                </a:solidFill>
                <a:latin typeface="+mj-lt"/>
                <a:ea typeface="+mj-ea"/>
                <a:cs typeface="+mj-cs"/>
              </a:rPr>
            </a:br>
            <a:br>
              <a:rPr lang="en-US" sz="9200" kern="1200" dirty="0">
                <a:solidFill>
                  <a:schemeClr val="tx1"/>
                </a:solidFill>
                <a:latin typeface="+mj-lt"/>
                <a:ea typeface="+mj-ea"/>
                <a:cs typeface="+mj-cs"/>
              </a:rPr>
            </a:br>
            <a:endParaRPr lang="en-US" sz="9200" kern="1200" dirty="0">
              <a:solidFill>
                <a:schemeClr val="tx1"/>
              </a:solidFill>
              <a:latin typeface="+mj-lt"/>
              <a:ea typeface="+mj-ea"/>
              <a:cs typeface="+mj-cs"/>
            </a:endParaRPr>
          </a:p>
        </p:txBody>
      </p:sp>
      <p:sp>
        <p:nvSpPr>
          <p:cNvPr id="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87966" y="6517430"/>
            <a:ext cx="8961120" cy="36576"/>
          </a:xfrm>
          <a:custGeom>
            <a:avLst/>
            <a:gdLst>
              <a:gd name="connsiteX0" fmla="*/ 0 w 8961120"/>
              <a:gd name="connsiteY0" fmla="*/ 0 h 36576"/>
              <a:gd name="connsiteX1" fmla="*/ 599706 w 8961120"/>
              <a:gd name="connsiteY1" fmla="*/ 0 h 36576"/>
              <a:gd name="connsiteX2" fmla="*/ 1289023 w 8961120"/>
              <a:gd name="connsiteY2" fmla="*/ 0 h 36576"/>
              <a:gd name="connsiteX3" fmla="*/ 2067951 w 8961120"/>
              <a:gd name="connsiteY3" fmla="*/ 0 h 36576"/>
              <a:gd name="connsiteX4" fmla="*/ 2667656 w 8961120"/>
              <a:gd name="connsiteY4" fmla="*/ 0 h 36576"/>
              <a:gd name="connsiteX5" fmla="*/ 3356973 w 8961120"/>
              <a:gd name="connsiteY5" fmla="*/ 0 h 36576"/>
              <a:gd name="connsiteX6" fmla="*/ 4225513 w 8961120"/>
              <a:gd name="connsiteY6" fmla="*/ 0 h 36576"/>
              <a:gd name="connsiteX7" fmla="*/ 4735607 w 8961120"/>
              <a:gd name="connsiteY7" fmla="*/ 0 h 36576"/>
              <a:gd name="connsiteX8" fmla="*/ 5514535 w 8961120"/>
              <a:gd name="connsiteY8" fmla="*/ 0 h 36576"/>
              <a:gd name="connsiteX9" fmla="*/ 6024630 w 8961120"/>
              <a:gd name="connsiteY9" fmla="*/ 0 h 36576"/>
              <a:gd name="connsiteX10" fmla="*/ 6713947 w 8961120"/>
              <a:gd name="connsiteY10" fmla="*/ 0 h 36576"/>
              <a:gd name="connsiteX11" fmla="*/ 7103411 w 8961120"/>
              <a:gd name="connsiteY11" fmla="*/ 0 h 36576"/>
              <a:gd name="connsiteX12" fmla="*/ 7492875 w 8961120"/>
              <a:gd name="connsiteY12" fmla="*/ 0 h 36576"/>
              <a:gd name="connsiteX13" fmla="*/ 7913358 w 8961120"/>
              <a:gd name="connsiteY13" fmla="*/ 0 h 36576"/>
              <a:gd name="connsiteX14" fmla="*/ 8333842 w 8961120"/>
              <a:gd name="connsiteY14" fmla="*/ 0 h 36576"/>
              <a:gd name="connsiteX15" fmla="*/ 8961120 w 8961120"/>
              <a:gd name="connsiteY15" fmla="*/ 0 h 36576"/>
              <a:gd name="connsiteX16" fmla="*/ 8961120 w 8961120"/>
              <a:gd name="connsiteY16" fmla="*/ 36576 h 36576"/>
              <a:gd name="connsiteX17" fmla="*/ 8182192 w 8961120"/>
              <a:gd name="connsiteY17" fmla="*/ 36576 h 36576"/>
              <a:gd name="connsiteX18" fmla="*/ 7492875 w 8961120"/>
              <a:gd name="connsiteY18" fmla="*/ 36576 h 36576"/>
              <a:gd name="connsiteX19" fmla="*/ 6893169 w 8961120"/>
              <a:gd name="connsiteY19" fmla="*/ 36576 h 36576"/>
              <a:gd name="connsiteX20" fmla="*/ 6114241 w 8961120"/>
              <a:gd name="connsiteY20" fmla="*/ 36576 h 36576"/>
              <a:gd name="connsiteX21" fmla="*/ 5424924 w 8961120"/>
              <a:gd name="connsiteY21" fmla="*/ 36576 h 36576"/>
              <a:gd name="connsiteX22" fmla="*/ 4556385 w 8961120"/>
              <a:gd name="connsiteY22" fmla="*/ 36576 h 36576"/>
              <a:gd name="connsiteX23" fmla="*/ 3687846 w 8961120"/>
              <a:gd name="connsiteY23" fmla="*/ 36576 h 36576"/>
              <a:gd name="connsiteX24" fmla="*/ 2908917 w 8961120"/>
              <a:gd name="connsiteY24" fmla="*/ 36576 h 36576"/>
              <a:gd name="connsiteX25" fmla="*/ 2129989 w 8961120"/>
              <a:gd name="connsiteY25" fmla="*/ 36576 h 36576"/>
              <a:gd name="connsiteX26" fmla="*/ 1351061 w 8961120"/>
              <a:gd name="connsiteY26" fmla="*/ 36576 h 36576"/>
              <a:gd name="connsiteX27" fmla="*/ 840967 w 8961120"/>
              <a:gd name="connsiteY27" fmla="*/ 36576 h 36576"/>
              <a:gd name="connsiteX28" fmla="*/ 0 w 8961120"/>
              <a:gd name="connsiteY28" fmla="*/ 36576 h 36576"/>
              <a:gd name="connsiteX29" fmla="*/ 0 w 8961120"/>
              <a:gd name="connsiteY29" fmla="*/ 0 h 36576"/>
              <a:gd name="connsiteX0" fmla="*/ 0 w 8961120"/>
              <a:gd name="connsiteY0" fmla="*/ 0 h 36576"/>
              <a:gd name="connsiteX1" fmla="*/ 599706 w 8961120"/>
              <a:gd name="connsiteY1" fmla="*/ 0 h 36576"/>
              <a:gd name="connsiteX2" fmla="*/ 1020189 w 8961120"/>
              <a:gd name="connsiteY2" fmla="*/ 0 h 36576"/>
              <a:gd name="connsiteX3" fmla="*/ 1888728 w 8961120"/>
              <a:gd name="connsiteY3" fmla="*/ 0 h 36576"/>
              <a:gd name="connsiteX4" fmla="*/ 2488434 w 8961120"/>
              <a:gd name="connsiteY4" fmla="*/ 0 h 36576"/>
              <a:gd name="connsiteX5" fmla="*/ 3088140 w 8961120"/>
              <a:gd name="connsiteY5" fmla="*/ 0 h 36576"/>
              <a:gd name="connsiteX6" fmla="*/ 3956679 w 8961120"/>
              <a:gd name="connsiteY6" fmla="*/ 0 h 36576"/>
              <a:gd name="connsiteX7" fmla="*/ 4466774 w 8961120"/>
              <a:gd name="connsiteY7" fmla="*/ 0 h 36576"/>
              <a:gd name="connsiteX8" fmla="*/ 5335313 w 8961120"/>
              <a:gd name="connsiteY8" fmla="*/ 0 h 36576"/>
              <a:gd name="connsiteX9" fmla="*/ 6203852 w 8961120"/>
              <a:gd name="connsiteY9" fmla="*/ 0 h 36576"/>
              <a:gd name="connsiteX10" fmla="*/ 6893169 w 8961120"/>
              <a:gd name="connsiteY10" fmla="*/ 0 h 36576"/>
              <a:gd name="connsiteX11" fmla="*/ 7761709 w 8961120"/>
              <a:gd name="connsiteY11" fmla="*/ 0 h 36576"/>
              <a:gd name="connsiteX12" fmla="*/ 8361414 w 8961120"/>
              <a:gd name="connsiteY12" fmla="*/ 0 h 36576"/>
              <a:gd name="connsiteX13" fmla="*/ 8961120 w 8961120"/>
              <a:gd name="connsiteY13" fmla="*/ 0 h 36576"/>
              <a:gd name="connsiteX14" fmla="*/ 8961120 w 8961120"/>
              <a:gd name="connsiteY14" fmla="*/ 36576 h 36576"/>
              <a:gd name="connsiteX15" fmla="*/ 8271803 w 8961120"/>
              <a:gd name="connsiteY15" fmla="*/ 36576 h 36576"/>
              <a:gd name="connsiteX16" fmla="*/ 7582486 w 8961120"/>
              <a:gd name="connsiteY16" fmla="*/ 36576 h 36576"/>
              <a:gd name="connsiteX17" fmla="*/ 6713947 w 8961120"/>
              <a:gd name="connsiteY17" fmla="*/ 36576 h 36576"/>
              <a:gd name="connsiteX18" fmla="*/ 6024630 w 8961120"/>
              <a:gd name="connsiteY18" fmla="*/ 36576 h 36576"/>
              <a:gd name="connsiteX19" fmla="*/ 5604147 w 8961120"/>
              <a:gd name="connsiteY19" fmla="*/ 36576 h 36576"/>
              <a:gd name="connsiteX20" fmla="*/ 5094052 w 8961120"/>
              <a:gd name="connsiteY20" fmla="*/ 36576 h 36576"/>
              <a:gd name="connsiteX21" fmla="*/ 4225513 w 8961120"/>
              <a:gd name="connsiteY21" fmla="*/ 36576 h 36576"/>
              <a:gd name="connsiteX22" fmla="*/ 3536196 w 8961120"/>
              <a:gd name="connsiteY22" fmla="*/ 36576 h 36576"/>
              <a:gd name="connsiteX23" fmla="*/ 3026101 w 8961120"/>
              <a:gd name="connsiteY23" fmla="*/ 36576 h 36576"/>
              <a:gd name="connsiteX24" fmla="*/ 2336784 w 8961120"/>
              <a:gd name="connsiteY24" fmla="*/ 36576 h 36576"/>
              <a:gd name="connsiteX25" fmla="*/ 1916301 w 8961120"/>
              <a:gd name="connsiteY25" fmla="*/ 36576 h 36576"/>
              <a:gd name="connsiteX26" fmla="*/ 1495818 w 8961120"/>
              <a:gd name="connsiteY26" fmla="*/ 36576 h 36576"/>
              <a:gd name="connsiteX27" fmla="*/ 806501 w 8961120"/>
              <a:gd name="connsiteY27" fmla="*/ 36576 h 36576"/>
              <a:gd name="connsiteX28" fmla="*/ 0 w 8961120"/>
              <a:gd name="connsiteY28" fmla="*/ 36576 h 36576"/>
              <a:gd name="connsiteX29" fmla="*/ 0 w 8961120"/>
              <a:gd name="connsiteY29" fmla="*/ 0 h 3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61120" h="36576" fill="none" extrusionOk="0">
                <a:moveTo>
                  <a:pt x="0" y="0"/>
                </a:moveTo>
                <a:cubicBezTo>
                  <a:pt x="190213" y="-28232"/>
                  <a:pt x="365766" y="51753"/>
                  <a:pt x="599706" y="0"/>
                </a:cubicBezTo>
                <a:cubicBezTo>
                  <a:pt x="835604" y="-4941"/>
                  <a:pt x="1088617" y="-16530"/>
                  <a:pt x="1289023" y="0"/>
                </a:cubicBezTo>
                <a:cubicBezTo>
                  <a:pt x="1476783" y="50083"/>
                  <a:pt x="1858577" y="-33881"/>
                  <a:pt x="2067951" y="0"/>
                </a:cubicBezTo>
                <a:cubicBezTo>
                  <a:pt x="2259885" y="28862"/>
                  <a:pt x="2506149" y="21498"/>
                  <a:pt x="2667656" y="0"/>
                </a:cubicBezTo>
                <a:cubicBezTo>
                  <a:pt x="2810238" y="29312"/>
                  <a:pt x="3136793" y="-8765"/>
                  <a:pt x="3356973" y="0"/>
                </a:cubicBezTo>
                <a:cubicBezTo>
                  <a:pt x="3549561" y="-60673"/>
                  <a:pt x="3800903" y="61174"/>
                  <a:pt x="4225513" y="0"/>
                </a:cubicBezTo>
                <a:cubicBezTo>
                  <a:pt x="4590843" y="-21641"/>
                  <a:pt x="4586180" y="11914"/>
                  <a:pt x="4735607" y="0"/>
                </a:cubicBezTo>
                <a:cubicBezTo>
                  <a:pt x="4919739" y="-56898"/>
                  <a:pt x="5255936" y="52067"/>
                  <a:pt x="5514535" y="0"/>
                </a:cubicBezTo>
                <a:cubicBezTo>
                  <a:pt x="5824899" y="7570"/>
                  <a:pt x="5844853" y="27357"/>
                  <a:pt x="6024630" y="0"/>
                </a:cubicBezTo>
                <a:cubicBezTo>
                  <a:pt x="6197950" y="-30859"/>
                  <a:pt x="6515428" y="-8774"/>
                  <a:pt x="6713947" y="0"/>
                </a:cubicBezTo>
                <a:cubicBezTo>
                  <a:pt x="6796739" y="-6"/>
                  <a:pt x="6930947" y="-14963"/>
                  <a:pt x="7103411" y="0"/>
                </a:cubicBezTo>
                <a:cubicBezTo>
                  <a:pt x="7275875" y="14963"/>
                  <a:pt x="7298731" y="-14405"/>
                  <a:pt x="7492875" y="0"/>
                </a:cubicBezTo>
                <a:cubicBezTo>
                  <a:pt x="7693680" y="809"/>
                  <a:pt x="7776809" y="-29433"/>
                  <a:pt x="7913358" y="0"/>
                </a:cubicBezTo>
                <a:cubicBezTo>
                  <a:pt x="8057634" y="-145"/>
                  <a:pt x="8196856" y="30641"/>
                  <a:pt x="8333842" y="0"/>
                </a:cubicBezTo>
                <a:cubicBezTo>
                  <a:pt x="8455909" y="-30298"/>
                  <a:pt x="8816216" y="33813"/>
                  <a:pt x="8961120" y="0"/>
                </a:cubicBezTo>
                <a:cubicBezTo>
                  <a:pt x="8958758" y="10047"/>
                  <a:pt x="8960492" y="24879"/>
                  <a:pt x="8961120" y="36576"/>
                </a:cubicBezTo>
                <a:cubicBezTo>
                  <a:pt x="8647895" y="-1818"/>
                  <a:pt x="8429759" y="31111"/>
                  <a:pt x="8182192" y="36576"/>
                </a:cubicBezTo>
                <a:cubicBezTo>
                  <a:pt x="7902260" y="85382"/>
                  <a:pt x="7638406" y="38839"/>
                  <a:pt x="7492875" y="36576"/>
                </a:cubicBezTo>
                <a:cubicBezTo>
                  <a:pt x="7348227" y="24366"/>
                  <a:pt x="7135139" y="13299"/>
                  <a:pt x="6893169" y="36576"/>
                </a:cubicBezTo>
                <a:cubicBezTo>
                  <a:pt x="6584246" y="75248"/>
                  <a:pt x="6332059" y="-3080"/>
                  <a:pt x="6114241" y="36576"/>
                </a:cubicBezTo>
                <a:cubicBezTo>
                  <a:pt x="5883990" y="40082"/>
                  <a:pt x="5601568" y="74187"/>
                  <a:pt x="5424924" y="36576"/>
                </a:cubicBezTo>
                <a:cubicBezTo>
                  <a:pt x="5218697" y="62274"/>
                  <a:pt x="4850314" y="79883"/>
                  <a:pt x="4556385" y="36576"/>
                </a:cubicBezTo>
                <a:cubicBezTo>
                  <a:pt x="4217986" y="33884"/>
                  <a:pt x="4039662" y="27200"/>
                  <a:pt x="3687846" y="36576"/>
                </a:cubicBezTo>
                <a:cubicBezTo>
                  <a:pt x="3305346" y="14935"/>
                  <a:pt x="3085854" y="-7204"/>
                  <a:pt x="2908917" y="36576"/>
                </a:cubicBezTo>
                <a:cubicBezTo>
                  <a:pt x="2778494" y="16834"/>
                  <a:pt x="2498806" y="53967"/>
                  <a:pt x="2129989" y="36576"/>
                </a:cubicBezTo>
                <a:cubicBezTo>
                  <a:pt x="1791370" y="-3784"/>
                  <a:pt x="1656718" y="47250"/>
                  <a:pt x="1351061" y="36576"/>
                </a:cubicBezTo>
                <a:cubicBezTo>
                  <a:pt x="1049432" y="36862"/>
                  <a:pt x="1057414" y="22750"/>
                  <a:pt x="840967" y="36576"/>
                </a:cubicBezTo>
                <a:cubicBezTo>
                  <a:pt x="624196" y="12731"/>
                  <a:pt x="308883" y="57856"/>
                  <a:pt x="0" y="36576"/>
                </a:cubicBezTo>
                <a:cubicBezTo>
                  <a:pt x="57" y="20451"/>
                  <a:pt x="-862" y="9044"/>
                  <a:pt x="0" y="0"/>
                </a:cubicBezTo>
                <a:close/>
              </a:path>
              <a:path w="8961120" h="36576" stroke="0" extrusionOk="0">
                <a:moveTo>
                  <a:pt x="0" y="0"/>
                </a:moveTo>
                <a:cubicBezTo>
                  <a:pt x="200453" y="14646"/>
                  <a:pt x="334344" y="1037"/>
                  <a:pt x="599706" y="0"/>
                </a:cubicBezTo>
                <a:cubicBezTo>
                  <a:pt x="871094" y="-10066"/>
                  <a:pt x="849810" y="-1830"/>
                  <a:pt x="1020189" y="0"/>
                </a:cubicBezTo>
                <a:cubicBezTo>
                  <a:pt x="1227022" y="-13278"/>
                  <a:pt x="1656447" y="-22544"/>
                  <a:pt x="1888728" y="0"/>
                </a:cubicBezTo>
                <a:cubicBezTo>
                  <a:pt x="2155621" y="63042"/>
                  <a:pt x="2322197" y="-24389"/>
                  <a:pt x="2488434" y="0"/>
                </a:cubicBezTo>
                <a:cubicBezTo>
                  <a:pt x="2646196" y="13840"/>
                  <a:pt x="2800386" y="6764"/>
                  <a:pt x="3088140" y="0"/>
                </a:cubicBezTo>
                <a:cubicBezTo>
                  <a:pt x="3414375" y="-54468"/>
                  <a:pt x="3659312" y="27230"/>
                  <a:pt x="3956679" y="0"/>
                </a:cubicBezTo>
                <a:cubicBezTo>
                  <a:pt x="4262238" y="-14248"/>
                  <a:pt x="4243587" y="5913"/>
                  <a:pt x="4466774" y="0"/>
                </a:cubicBezTo>
                <a:cubicBezTo>
                  <a:pt x="4707647" y="-46190"/>
                  <a:pt x="5151526" y="-18552"/>
                  <a:pt x="5335313" y="0"/>
                </a:cubicBezTo>
                <a:cubicBezTo>
                  <a:pt x="5544589" y="16782"/>
                  <a:pt x="6000844" y="-11141"/>
                  <a:pt x="6203852" y="0"/>
                </a:cubicBezTo>
                <a:cubicBezTo>
                  <a:pt x="6422418" y="-42084"/>
                  <a:pt x="6632209" y="-23492"/>
                  <a:pt x="6893169" y="0"/>
                </a:cubicBezTo>
                <a:cubicBezTo>
                  <a:pt x="7149521" y="36974"/>
                  <a:pt x="7552890" y="10735"/>
                  <a:pt x="7761709" y="0"/>
                </a:cubicBezTo>
                <a:cubicBezTo>
                  <a:pt x="7935492" y="-62639"/>
                  <a:pt x="8152157" y="-16887"/>
                  <a:pt x="8361414" y="0"/>
                </a:cubicBezTo>
                <a:cubicBezTo>
                  <a:pt x="8561122" y="16045"/>
                  <a:pt x="8758509" y="26817"/>
                  <a:pt x="8961120" y="0"/>
                </a:cubicBezTo>
                <a:cubicBezTo>
                  <a:pt x="8962688" y="6924"/>
                  <a:pt x="8963554" y="24333"/>
                  <a:pt x="8961120" y="36576"/>
                </a:cubicBezTo>
                <a:cubicBezTo>
                  <a:pt x="8692971" y="40411"/>
                  <a:pt x="8572976" y="74067"/>
                  <a:pt x="8271803" y="36576"/>
                </a:cubicBezTo>
                <a:cubicBezTo>
                  <a:pt x="7973060" y="16131"/>
                  <a:pt x="7877507" y="66939"/>
                  <a:pt x="7582486" y="36576"/>
                </a:cubicBezTo>
                <a:cubicBezTo>
                  <a:pt x="7267710" y="-15731"/>
                  <a:pt x="7121749" y="80198"/>
                  <a:pt x="6713947" y="36576"/>
                </a:cubicBezTo>
                <a:cubicBezTo>
                  <a:pt x="6305400" y="16062"/>
                  <a:pt x="6305891" y="24709"/>
                  <a:pt x="6024630" y="36576"/>
                </a:cubicBezTo>
                <a:cubicBezTo>
                  <a:pt x="5747178" y="40352"/>
                  <a:pt x="5723009" y="27780"/>
                  <a:pt x="5604147" y="36576"/>
                </a:cubicBezTo>
                <a:cubicBezTo>
                  <a:pt x="5480103" y="49706"/>
                  <a:pt x="5318920" y="60680"/>
                  <a:pt x="5094052" y="36576"/>
                </a:cubicBezTo>
                <a:cubicBezTo>
                  <a:pt x="4895910" y="34780"/>
                  <a:pt x="4454825" y="7998"/>
                  <a:pt x="4225513" y="36576"/>
                </a:cubicBezTo>
                <a:cubicBezTo>
                  <a:pt x="4011116" y="49717"/>
                  <a:pt x="3836203" y="63971"/>
                  <a:pt x="3536196" y="36576"/>
                </a:cubicBezTo>
                <a:cubicBezTo>
                  <a:pt x="3229980" y="25547"/>
                  <a:pt x="3217176" y="26568"/>
                  <a:pt x="3026101" y="36576"/>
                </a:cubicBezTo>
                <a:cubicBezTo>
                  <a:pt x="2834184" y="62655"/>
                  <a:pt x="2479118" y="11013"/>
                  <a:pt x="2336784" y="36576"/>
                </a:cubicBezTo>
                <a:cubicBezTo>
                  <a:pt x="2178643" y="86732"/>
                  <a:pt x="2029883" y="31613"/>
                  <a:pt x="1916301" y="36576"/>
                </a:cubicBezTo>
                <a:cubicBezTo>
                  <a:pt x="1726832" y="21729"/>
                  <a:pt x="1653997" y="30593"/>
                  <a:pt x="1495818" y="36576"/>
                </a:cubicBezTo>
                <a:cubicBezTo>
                  <a:pt x="1314817" y="44131"/>
                  <a:pt x="1113318" y="74338"/>
                  <a:pt x="806501" y="36576"/>
                </a:cubicBezTo>
                <a:cubicBezTo>
                  <a:pt x="523399" y="22426"/>
                  <a:pt x="389232" y="19948"/>
                  <a:pt x="0" y="36576"/>
                </a:cubicBezTo>
                <a:cubicBezTo>
                  <a:pt x="-2287" y="19468"/>
                  <a:pt x="850" y="10340"/>
                  <a:pt x="0" y="0"/>
                </a:cubicBezTo>
                <a:close/>
              </a:path>
              <a:path w="8961120" h="36576" fill="none" stroke="0" extrusionOk="0">
                <a:moveTo>
                  <a:pt x="0" y="0"/>
                </a:moveTo>
                <a:cubicBezTo>
                  <a:pt x="118018" y="-29805"/>
                  <a:pt x="323546" y="39083"/>
                  <a:pt x="599706" y="0"/>
                </a:cubicBezTo>
                <a:cubicBezTo>
                  <a:pt x="882993" y="-10299"/>
                  <a:pt x="1014678" y="-21100"/>
                  <a:pt x="1289023" y="0"/>
                </a:cubicBezTo>
                <a:cubicBezTo>
                  <a:pt x="1483122" y="58031"/>
                  <a:pt x="1856950" y="6004"/>
                  <a:pt x="2067951" y="0"/>
                </a:cubicBezTo>
                <a:cubicBezTo>
                  <a:pt x="2256375" y="18242"/>
                  <a:pt x="2510593" y="12240"/>
                  <a:pt x="2667656" y="0"/>
                </a:cubicBezTo>
                <a:cubicBezTo>
                  <a:pt x="2993064" y="16071"/>
                  <a:pt x="3161914" y="16571"/>
                  <a:pt x="3356973" y="0"/>
                </a:cubicBezTo>
                <a:cubicBezTo>
                  <a:pt x="3615357" y="-52359"/>
                  <a:pt x="3854315" y="39101"/>
                  <a:pt x="4225513" y="0"/>
                </a:cubicBezTo>
                <a:cubicBezTo>
                  <a:pt x="4600052" y="-31483"/>
                  <a:pt x="4584376" y="24241"/>
                  <a:pt x="4735607" y="0"/>
                </a:cubicBezTo>
                <a:cubicBezTo>
                  <a:pt x="4838929" y="-65337"/>
                  <a:pt x="5217983" y="62461"/>
                  <a:pt x="5514535" y="0"/>
                </a:cubicBezTo>
                <a:cubicBezTo>
                  <a:pt x="5820130" y="6865"/>
                  <a:pt x="5851591" y="23826"/>
                  <a:pt x="6024630" y="0"/>
                </a:cubicBezTo>
                <a:cubicBezTo>
                  <a:pt x="6211300" y="15890"/>
                  <a:pt x="6518740" y="-3755"/>
                  <a:pt x="6713947" y="0"/>
                </a:cubicBezTo>
                <a:cubicBezTo>
                  <a:pt x="6795618" y="5121"/>
                  <a:pt x="7014889" y="7953"/>
                  <a:pt x="7111200" y="0"/>
                </a:cubicBezTo>
                <a:cubicBezTo>
                  <a:pt x="7207511" y="-7953"/>
                  <a:pt x="7354938" y="-3507"/>
                  <a:pt x="7492875" y="0"/>
                </a:cubicBezTo>
                <a:cubicBezTo>
                  <a:pt x="7683361" y="-13679"/>
                  <a:pt x="7768889" y="-13684"/>
                  <a:pt x="7913358" y="0"/>
                </a:cubicBezTo>
                <a:cubicBezTo>
                  <a:pt x="8049896" y="3541"/>
                  <a:pt x="8196421" y="29025"/>
                  <a:pt x="8333842" y="0"/>
                </a:cubicBezTo>
                <a:cubicBezTo>
                  <a:pt x="8464504" y="-28100"/>
                  <a:pt x="8820395" y="26601"/>
                  <a:pt x="8961120" y="0"/>
                </a:cubicBezTo>
                <a:cubicBezTo>
                  <a:pt x="8963027" y="9493"/>
                  <a:pt x="8960071" y="24254"/>
                  <a:pt x="8961120" y="36576"/>
                </a:cubicBezTo>
                <a:cubicBezTo>
                  <a:pt x="8660572" y="-14204"/>
                  <a:pt x="8444082" y="28078"/>
                  <a:pt x="8182192" y="36576"/>
                </a:cubicBezTo>
                <a:cubicBezTo>
                  <a:pt x="7927630" y="48341"/>
                  <a:pt x="7654283" y="79607"/>
                  <a:pt x="7492875" y="36576"/>
                </a:cubicBezTo>
                <a:cubicBezTo>
                  <a:pt x="7357622" y="15378"/>
                  <a:pt x="7160940" y="7384"/>
                  <a:pt x="6893169" y="36576"/>
                </a:cubicBezTo>
                <a:cubicBezTo>
                  <a:pt x="6671852" y="67110"/>
                  <a:pt x="6309740" y="58493"/>
                  <a:pt x="6114241" y="36576"/>
                </a:cubicBezTo>
                <a:cubicBezTo>
                  <a:pt x="5896268" y="17343"/>
                  <a:pt x="5639459" y="89578"/>
                  <a:pt x="5424924" y="36576"/>
                </a:cubicBezTo>
                <a:cubicBezTo>
                  <a:pt x="5257972" y="76228"/>
                  <a:pt x="4973505" y="90828"/>
                  <a:pt x="4556385" y="36576"/>
                </a:cubicBezTo>
                <a:cubicBezTo>
                  <a:pt x="4217392" y="38157"/>
                  <a:pt x="4095196" y="24752"/>
                  <a:pt x="3687846" y="36576"/>
                </a:cubicBezTo>
                <a:cubicBezTo>
                  <a:pt x="3321185" y="37545"/>
                  <a:pt x="3082472" y="37432"/>
                  <a:pt x="2908917" y="36576"/>
                </a:cubicBezTo>
                <a:cubicBezTo>
                  <a:pt x="2718585" y="36682"/>
                  <a:pt x="2474591" y="73177"/>
                  <a:pt x="2129989" y="36576"/>
                </a:cubicBezTo>
                <a:cubicBezTo>
                  <a:pt x="1767856" y="28659"/>
                  <a:pt x="1656969" y="31642"/>
                  <a:pt x="1351061" y="36576"/>
                </a:cubicBezTo>
                <a:cubicBezTo>
                  <a:pt x="1050833" y="41497"/>
                  <a:pt x="1056469" y="21515"/>
                  <a:pt x="840967" y="36576"/>
                </a:cubicBezTo>
                <a:cubicBezTo>
                  <a:pt x="621685" y="100001"/>
                  <a:pt x="355662" y="33452"/>
                  <a:pt x="0" y="36576"/>
                </a:cubicBezTo>
                <a:cubicBezTo>
                  <a:pt x="-1201" y="19784"/>
                  <a:pt x="838" y="864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961120"/>
                      <a:gd name="connsiteY0" fmla="*/ 0 h 36576"/>
                      <a:gd name="connsiteX1" fmla="*/ 599706 w 8961120"/>
                      <a:gd name="connsiteY1" fmla="*/ 0 h 36576"/>
                      <a:gd name="connsiteX2" fmla="*/ 1289023 w 8961120"/>
                      <a:gd name="connsiteY2" fmla="*/ 0 h 36576"/>
                      <a:gd name="connsiteX3" fmla="*/ 2067951 w 8961120"/>
                      <a:gd name="connsiteY3" fmla="*/ 0 h 36576"/>
                      <a:gd name="connsiteX4" fmla="*/ 2667656 w 8961120"/>
                      <a:gd name="connsiteY4" fmla="*/ 0 h 36576"/>
                      <a:gd name="connsiteX5" fmla="*/ 3356973 w 8961120"/>
                      <a:gd name="connsiteY5" fmla="*/ 0 h 36576"/>
                      <a:gd name="connsiteX6" fmla="*/ 4225513 w 8961120"/>
                      <a:gd name="connsiteY6" fmla="*/ 0 h 36576"/>
                      <a:gd name="connsiteX7" fmla="*/ 4735607 w 8961120"/>
                      <a:gd name="connsiteY7" fmla="*/ 0 h 36576"/>
                      <a:gd name="connsiteX8" fmla="*/ 5514535 w 8961120"/>
                      <a:gd name="connsiteY8" fmla="*/ 0 h 36576"/>
                      <a:gd name="connsiteX9" fmla="*/ 6024630 w 8961120"/>
                      <a:gd name="connsiteY9" fmla="*/ 0 h 36576"/>
                      <a:gd name="connsiteX10" fmla="*/ 6713947 w 8961120"/>
                      <a:gd name="connsiteY10" fmla="*/ 0 h 36576"/>
                      <a:gd name="connsiteX11" fmla="*/ 7492875 w 8961120"/>
                      <a:gd name="connsiteY11" fmla="*/ 0 h 36576"/>
                      <a:gd name="connsiteX12" fmla="*/ 7913358 w 8961120"/>
                      <a:gd name="connsiteY12" fmla="*/ 0 h 36576"/>
                      <a:gd name="connsiteX13" fmla="*/ 8333842 w 8961120"/>
                      <a:gd name="connsiteY13" fmla="*/ 0 h 36576"/>
                      <a:gd name="connsiteX14" fmla="*/ 8961120 w 8961120"/>
                      <a:gd name="connsiteY14" fmla="*/ 0 h 36576"/>
                      <a:gd name="connsiteX15" fmla="*/ 8961120 w 8961120"/>
                      <a:gd name="connsiteY15" fmla="*/ 36576 h 36576"/>
                      <a:gd name="connsiteX16" fmla="*/ 8182192 w 8961120"/>
                      <a:gd name="connsiteY16" fmla="*/ 36576 h 36576"/>
                      <a:gd name="connsiteX17" fmla="*/ 7492875 w 8961120"/>
                      <a:gd name="connsiteY17" fmla="*/ 36576 h 36576"/>
                      <a:gd name="connsiteX18" fmla="*/ 6893169 w 8961120"/>
                      <a:gd name="connsiteY18" fmla="*/ 36576 h 36576"/>
                      <a:gd name="connsiteX19" fmla="*/ 6114241 w 8961120"/>
                      <a:gd name="connsiteY19" fmla="*/ 36576 h 36576"/>
                      <a:gd name="connsiteX20" fmla="*/ 5424924 w 8961120"/>
                      <a:gd name="connsiteY20" fmla="*/ 36576 h 36576"/>
                      <a:gd name="connsiteX21" fmla="*/ 4556385 w 8961120"/>
                      <a:gd name="connsiteY21" fmla="*/ 36576 h 36576"/>
                      <a:gd name="connsiteX22" fmla="*/ 3687846 w 8961120"/>
                      <a:gd name="connsiteY22" fmla="*/ 36576 h 36576"/>
                      <a:gd name="connsiteX23" fmla="*/ 2908917 w 8961120"/>
                      <a:gd name="connsiteY23" fmla="*/ 36576 h 36576"/>
                      <a:gd name="connsiteX24" fmla="*/ 2129989 w 8961120"/>
                      <a:gd name="connsiteY24" fmla="*/ 36576 h 36576"/>
                      <a:gd name="connsiteX25" fmla="*/ 1351061 w 8961120"/>
                      <a:gd name="connsiteY25" fmla="*/ 36576 h 36576"/>
                      <a:gd name="connsiteX26" fmla="*/ 840967 w 8961120"/>
                      <a:gd name="connsiteY26" fmla="*/ 36576 h 36576"/>
                      <a:gd name="connsiteX27" fmla="*/ 0 w 8961120"/>
                      <a:gd name="connsiteY27" fmla="*/ 36576 h 36576"/>
                      <a:gd name="connsiteX28" fmla="*/ 0 w 8961120"/>
                      <a:gd name="connsiteY28" fmla="*/ 0 h 3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961120" h="36576" fill="none" extrusionOk="0">
                        <a:moveTo>
                          <a:pt x="0" y="0"/>
                        </a:moveTo>
                        <a:cubicBezTo>
                          <a:pt x="141480" y="-15333"/>
                          <a:pt x="370118" y="21604"/>
                          <a:pt x="599706" y="0"/>
                        </a:cubicBezTo>
                        <a:cubicBezTo>
                          <a:pt x="829294" y="-21604"/>
                          <a:pt x="1058535" y="-22495"/>
                          <a:pt x="1289023" y="0"/>
                        </a:cubicBezTo>
                        <a:cubicBezTo>
                          <a:pt x="1519511" y="22495"/>
                          <a:pt x="1862975" y="-27298"/>
                          <a:pt x="2067951" y="0"/>
                        </a:cubicBezTo>
                        <a:cubicBezTo>
                          <a:pt x="2272927" y="27298"/>
                          <a:pt x="2486269" y="618"/>
                          <a:pt x="2667656" y="0"/>
                        </a:cubicBezTo>
                        <a:cubicBezTo>
                          <a:pt x="2849043" y="-618"/>
                          <a:pt x="3130582" y="294"/>
                          <a:pt x="3356973" y="0"/>
                        </a:cubicBezTo>
                        <a:cubicBezTo>
                          <a:pt x="3583364" y="-294"/>
                          <a:pt x="3860958" y="33263"/>
                          <a:pt x="4225513" y="0"/>
                        </a:cubicBezTo>
                        <a:cubicBezTo>
                          <a:pt x="4590068" y="-33263"/>
                          <a:pt x="4589519" y="15734"/>
                          <a:pt x="4735607" y="0"/>
                        </a:cubicBezTo>
                        <a:cubicBezTo>
                          <a:pt x="4881695" y="-15734"/>
                          <a:pt x="5207957" y="-6921"/>
                          <a:pt x="5514535" y="0"/>
                        </a:cubicBezTo>
                        <a:cubicBezTo>
                          <a:pt x="5821113" y="6921"/>
                          <a:pt x="5851142" y="25056"/>
                          <a:pt x="6024630" y="0"/>
                        </a:cubicBezTo>
                        <a:cubicBezTo>
                          <a:pt x="6198119" y="-25056"/>
                          <a:pt x="6514519" y="416"/>
                          <a:pt x="6713947" y="0"/>
                        </a:cubicBezTo>
                        <a:cubicBezTo>
                          <a:pt x="6913375" y="-416"/>
                          <a:pt x="7296443" y="-1148"/>
                          <a:pt x="7492875" y="0"/>
                        </a:cubicBezTo>
                        <a:cubicBezTo>
                          <a:pt x="7689307" y="1148"/>
                          <a:pt x="7771987" y="-10766"/>
                          <a:pt x="7913358" y="0"/>
                        </a:cubicBezTo>
                        <a:cubicBezTo>
                          <a:pt x="8054729" y="10766"/>
                          <a:pt x="8199560" y="17209"/>
                          <a:pt x="8333842" y="0"/>
                        </a:cubicBezTo>
                        <a:cubicBezTo>
                          <a:pt x="8468124" y="-17209"/>
                          <a:pt x="8809906" y="28732"/>
                          <a:pt x="8961120" y="0"/>
                        </a:cubicBezTo>
                        <a:cubicBezTo>
                          <a:pt x="8961581" y="9258"/>
                          <a:pt x="8962567" y="24151"/>
                          <a:pt x="8961120" y="36576"/>
                        </a:cubicBezTo>
                        <a:cubicBezTo>
                          <a:pt x="8648097" y="8285"/>
                          <a:pt x="8460001" y="19892"/>
                          <a:pt x="8182192" y="36576"/>
                        </a:cubicBezTo>
                        <a:cubicBezTo>
                          <a:pt x="7904383" y="53260"/>
                          <a:pt x="7651168" y="50024"/>
                          <a:pt x="7492875" y="36576"/>
                        </a:cubicBezTo>
                        <a:cubicBezTo>
                          <a:pt x="7334582" y="23128"/>
                          <a:pt x="7161252" y="15794"/>
                          <a:pt x="6893169" y="36576"/>
                        </a:cubicBezTo>
                        <a:cubicBezTo>
                          <a:pt x="6625086" y="57358"/>
                          <a:pt x="6346059" y="13226"/>
                          <a:pt x="6114241" y="36576"/>
                        </a:cubicBezTo>
                        <a:cubicBezTo>
                          <a:pt x="5882423" y="59926"/>
                          <a:pt x="5611664" y="59524"/>
                          <a:pt x="5424924" y="36576"/>
                        </a:cubicBezTo>
                        <a:cubicBezTo>
                          <a:pt x="5238184" y="13628"/>
                          <a:pt x="4904817" y="66788"/>
                          <a:pt x="4556385" y="36576"/>
                        </a:cubicBezTo>
                        <a:cubicBezTo>
                          <a:pt x="4207953" y="6364"/>
                          <a:pt x="4069347" y="32352"/>
                          <a:pt x="3687846" y="36576"/>
                        </a:cubicBezTo>
                        <a:cubicBezTo>
                          <a:pt x="3306345" y="40800"/>
                          <a:pt x="3068536" y="25951"/>
                          <a:pt x="2908917" y="36576"/>
                        </a:cubicBezTo>
                        <a:cubicBezTo>
                          <a:pt x="2749298" y="47201"/>
                          <a:pt x="2482422" y="65251"/>
                          <a:pt x="2129989" y="36576"/>
                        </a:cubicBezTo>
                        <a:cubicBezTo>
                          <a:pt x="1777556" y="7901"/>
                          <a:pt x="1654480" y="34614"/>
                          <a:pt x="1351061" y="36576"/>
                        </a:cubicBezTo>
                        <a:cubicBezTo>
                          <a:pt x="1047642" y="38538"/>
                          <a:pt x="1054685" y="22582"/>
                          <a:pt x="840967" y="36576"/>
                        </a:cubicBezTo>
                        <a:cubicBezTo>
                          <a:pt x="627249" y="50570"/>
                          <a:pt x="351133" y="53217"/>
                          <a:pt x="0" y="36576"/>
                        </a:cubicBezTo>
                        <a:cubicBezTo>
                          <a:pt x="-472" y="19807"/>
                          <a:pt x="-535" y="8247"/>
                          <a:pt x="0" y="0"/>
                        </a:cubicBezTo>
                        <a:close/>
                      </a:path>
                      <a:path w="8961120" h="36576" stroke="0" extrusionOk="0">
                        <a:moveTo>
                          <a:pt x="0" y="0"/>
                        </a:moveTo>
                        <a:cubicBezTo>
                          <a:pt x="173318" y="24176"/>
                          <a:pt x="330229" y="10910"/>
                          <a:pt x="599706" y="0"/>
                        </a:cubicBezTo>
                        <a:cubicBezTo>
                          <a:pt x="869183" y="-10910"/>
                          <a:pt x="847424" y="1915"/>
                          <a:pt x="1020189" y="0"/>
                        </a:cubicBezTo>
                        <a:cubicBezTo>
                          <a:pt x="1192954" y="-1915"/>
                          <a:pt x="1624559" y="-28249"/>
                          <a:pt x="1888728" y="0"/>
                        </a:cubicBezTo>
                        <a:cubicBezTo>
                          <a:pt x="2152897" y="28249"/>
                          <a:pt x="2347351" y="-14939"/>
                          <a:pt x="2488434" y="0"/>
                        </a:cubicBezTo>
                        <a:cubicBezTo>
                          <a:pt x="2629517" y="14939"/>
                          <a:pt x="2800841" y="26223"/>
                          <a:pt x="3088140" y="0"/>
                        </a:cubicBezTo>
                        <a:cubicBezTo>
                          <a:pt x="3375439" y="-26223"/>
                          <a:pt x="3652831" y="14211"/>
                          <a:pt x="3956679" y="0"/>
                        </a:cubicBezTo>
                        <a:cubicBezTo>
                          <a:pt x="4260527" y="-14211"/>
                          <a:pt x="4242730" y="6792"/>
                          <a:pt x="4466774" y="0"/>
                        </a:cubicBezTo>
                        <a:cubicBezTo>
                          <a:pt x="4690818" y="-6792"/>
                          <a:pt x="5136125" y="-25519"/>
                          <a:pt x="5335313" y="0"/>
                        </a:cubicBezTo>
                        <a:cubicBezTo>
                          <a:pt x="5534501" y="25519"/>
                          <a:pt x="5994618" y="-13332"/>
                          <a:pt x="6203852" y="0"/>
                        </a:cubicBezTo>
                        <a:cubicBezTo>
                          <a:pt x="6413086" y="13332"/>
                          <a:pt x="6641282" y="-3462"/>
                          <a:pt x="6893169" y="0"/>
                        </a:cubicBezTo>
                        <a:cubicBezTo>
                          <a:pt x="7145056" y="3462"/>
                          <a:pt x="7586314" y="18738"/>
                          <a:pt x="7761709" y="0"/>
                        </a:cubicBezTo>
                        <a:cubicBezTo>
                          <a:pt x="7937104" y="-18738"/>
                          <a:pt x="8158068" y="-11761"/>
                          <a:pt x="8361414" y="0"/>
                        </a:cubicBezTo>
                        <a:cubicBezTo>
                          <a:pt x="8564761" y="11761"/>
                          <a:pt x="8732843" y="11431"/>
                          <a:pt x="8961120" y="0"/>
                        </a:cubicBezTo>
                        <a:cubicBezTo>
                          <a:pt x="8959834" y="7335"/>
                          <a:pt x="8960689" y="23090"/>
                          <a:pt x="8961120" y="36576"/>
                        </a:cubicBezTo>
                        <a:cubicBezTo>
                          <a:pt x="8688604" y="37591"/>
                          <a:pt x="8580507" y="51331"/>
                          <a:pt x="8271803" y="36576"/>
                        </a:cubicBezTo>
                        <a:cubicBezTo>
                          <a:pt x="7963099" y="21821"/>
                          <a:pt x="7885912" y="70879"/>
                          <a:pt x="7582486" y="36576"/>
                        </a:cubicBezTo>
                        <a:cubicBezTo>
                          <a:pt x="7279060" y="2273"/>
                          <a:pt x="7124640" y="58875"/>
                          <a:pt x="6713947" y="36576"/>
                        </a:cubicBezTo>
                        <a:cubicBezTo>
                          <a:pt x="6303254" y="14277"/>
                          <a:pt x="6305410" y="26805"/>
                          <a:pt x="6024630" y="36576"/>
                        </a:cubicBezTo>
                        <a:cubicBezTo>
                          <a:pt x="5743850" y="46347"/>
                          <a:pt x="5721586" y="27452"/>
                          <a:pt x="5604147" y="36576"/>
                        </a:cubicBezTo>
                        <a:cubicBezTo>
                          <a:pt x="5486708" y="45700"/>
                          <a:pt x="5327814" y="44935"/>
                          <a:pt x="5094052" y="36576"/>
                        </a:cubicBezTo>
                        <a:cubicBezTo>
                          <a:pt x="4860290" y="28217"/>
                          <a:pt x="4435653" y="17219"/>
                          <a:pt x="4225513" y="36576"/>
                        </a:cubicBezTo>
                        <a:cubicBezTo>
                          <a:pt x="4015373" y="55933"/>
                          <a:pt x="3842740" y="48019"/>
                          <a:pt x="3536196" y="36576"/>
                        </a:cubicBezTo>
                        <a:cubicBezTo>
                          <a:pt x="3229652" y="25133"/>
                          <a:pt x="3219329" y="26285"/>
                          <a:pt x="3026101" y="36576"/>
                        </a:cubicBezTo>
                        <a:cubicBezTo>
                          <a:pt x="2832873" y="46867"/>
                          <a:pt x="2489409" y="9200"/>
                          <a:pt x="2336784" y="36576"/>
                        </a:cubicBezTo>
                        <a:cubicBezTo>
                          <a:pt x="2184159" y="63952"/>
                          <a:pt x="2049920" y="36374"/>
                          <a:pt x="1916301" y="36576"/>
                        </a:cubicBezTo>
                        <a:cubicBezTo>
                          <a:pt x="1782682" y="36778"/>
                          <a:pt x="1607936" y="36547"/>
                          <a:pt x="1495818" y="36576"/>
                        </a:cubicBezTo>
                        <a:cubicBezTo>
                          <a:pt x="1383700" y="36605"/>
                          <a:pt x="1097703" y="70325"/>
                          <a:pt x="806501" y="36576"/>
                        </a:cubicBezTo>
                        <a:cubicBezTo>
                          <a:pt x="515299" y="2827"/>
                          <a:pt x="401710" y="-327"/>
                          <a:pt x="0" y="36576"/>
                        </a:cubicBezTo>
                        <a:cubicBezTo>
                          <a:pt x="-1649" y="19104"/>
                          <a:pt x="652" y="102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a:extLst>
              <a:ext uri="{FF2B5EF4-FFF2-40B4-BE49-F238E27FC236}">
                <a16:creationId xmlns:a16="http://schemas.microsoft.com/office/drawing/2014/main" id="{0468F37F-49B7-43F0-87E0-4AD626698518}"/>
              </a:ext>
            </a:extLst>
          </p:cNvPr>
          <p:cNvSpPr txBox="1">
            <a:spLocks/>
          </p:cNvSpPr>
          <p:nvPr/>
        </p:nvSpPr>
        <p:spPr>
          <a:xfrm>
            <a:off x="10252836" y="1104182"/>
            <a:ext cx="12448670" cy="10863072"/>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ctr">
            <a:normAutofit/>
          </a:bodyPr>
          <a:lst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FFFFFF"/>
                </a:solidFill>
                <a:uFillTx/>
                <a:latin typeface="+mn-lt"/>
                <a:ea typeface="+mn-ea"/>
                <a:cs typeface="+mn-cs"/>
                <a:sym typeface="Helvetica Neue"/>
              </a:defRPr>
            </a:lvl9pPr>
          </a:lstStyle>
          <a:p>
            <a:pPr marL="514350" indent="-228600" defTabSz="914400">
              <a:buFont typeface="Arial" panose="020B0604020202020204" pitchFamily="34" charset="0"/>
              <a:buChar char="•"/>
            </a:pPr>
            <a:r>
              <a:rPr lang="en-US" sz="3100" b="1" u="sng" dirty="0">
                <a:solidFill>
                  <a:schemeClr val="tx1"/>
                </a:solidFill>
              </a:rPr>
              <a:t>Step by step guide on completing the SHE form </a:t>
            </a:r>
          </a:p>
          <a:p>
            <a:pPr marL="0" indent="-228600" defTabSz="914400">
              <a:buFont typeface="Arial" panose="020B0604020202020204" pitchFamily="34" charset="0"/>
              <a:buChar char="•"/>
            </a:pPr>
            <a:r>
              <a:rPr lang="en-US" sz="3100" dirty="0">
                <a:solidFill>
                  <a:schemeClr val="tx1"/>
                </a:solidFill>
              </a:rPr>
              <a:t>This guidance provides managers with information on how to report accidents and incidents on to the SHE portal. </a:t>
            </a:r>
            <a:r>
              <a:rPr lang="en-US" sz="3100" u="sng" dirty="0">
                <a:solidFill>
                  <a:schemeClr val="tx1"/>
                </a:solidFill>
                <a:hlinkClick r:id="rId4"/>
              </a:rPr>
              <a:t>step-by-step guide on reporting incidents on the SHE </a:t>
            </a:r>
            <a:r>
              <a:rPr lang="en-US" sz="3100" u="sng">
                <a:solidFill>
                  <a:schemeClr val="tx1"/>
                </a:solidFill>
                <a:hlinkClick r:id="rId4"/>
              </a:rPr>
              <a:t>portal</a:t>
            </a:r>
            <a:r>
              <a:rPr lang="en-US" sz="3100">
                <a:solidFill>
                  <a:schemeClr val="tx1"/>
                </a:solidFill>
              </a:rPr>
              <a:t>.</a:t>
            </a:r>
            <a:endParaRPr lang="en-US" sz="3100" dirty="0">
              <a:solidFill>
                <a:schemeClr val="tx1"/>
              </a:solidFill>
            </a:endParaRPr>
          </a:p>
          <a:p>
            <a:pPr marL="0" indent="-228600" defTabSz="914400">
              <a:buFont typeface="Arial" panose="020B0604020202020204" pitchFamily="34" charset="0"/>
              <a:buChar char="•"/>
            </a:pPr>
            <a:r>
              <a:rPr lang="en-US" sz="3100" u="sng" dirty="0">
                <a:solidFill>
                  <a:schemeClr val="tx1"/>
                </a:solidFill>
              </a:rPr>
              <a:t>3. </a:t>
            </a:r>
            <a:r>
              <a:rPr lang="en-US" sz="3100" b="1" u="sng" dirty="0">
                <a:solidFill>
                  <a:schemeClr val="tx1"/>
                </a:solidFill>
              </a:rPr>
              <a:t>Incident reporting guidelines</a:t>
            </a:r>
          </a:p>
          <a:p>
            <a:pPr marL="0" indent="-228600" defTabSz="914400">
              <a:buFont typeface="Arial" panose="020B0604020202020204" pitchFamily="34" charset="0"/>
              <a:buChar char="•"/>
            </a:pPr>
            <a:r>
              <a:rPr lang="en-US" sz="3100" dirty="0">
                <a:solidFill>
                  <a:schemeClr val="tx1"/>
                </a:solidFill>
              </a:rPr>
              <a:t>This guidance provides managers and employees with information on incident reporting guidelines</a:t>
            </a:r>
            <a:r>
              <a:rPr lang="en-US" sz="3100" b="1" dirty="0">
                <a:solidFill>
                  <a:schemeClr val="tx1"/>
                </a:solidFill>
                <a:highlight>
                  <a:srgbClr val="FFFF00"/>
                </a:highlight>
              </a:rPr>
              <a:t>.  </a:t>
            </a:r>
            <a:r>
              <a:rPr lang="en-US" sz="3100" b="1" u="sng" dirty="0">
                <a:solidFill>
                  <a:schemeClr val="tx1"/>
                </a:solidFill>
                <a:highlight>
                  <a:srgbClr val="FFFF00"/>
                </a:highlight>
                <a:hlinkClick r:id="rId5">
                  <a:extLst>
                    <a:ext uri="{A12FA001-AC4F-418D-AE19-62706E023703}">
                      <ahyp:hlinkClr xmlns:ahyp="http://schemas.microsoft.com/office/drawing/2018/hyperlinkcolor" val="tx"/>
                    </a:ext>
                  </a:extLst>
                </a:hlinkClick>
              </a:rPr>
              <a:t>incident reporting guidelines</a:t>
            </a:r>
            <a:r>
              <a:rPr lang="en-US" sz="3100" b="1" dirty="0">
                <a:solidFill>
                  <a:schemeClr val="tx1"/>
                </a:solidFill>
                <a:highlight>
                  <a:srgbClr val="FFFF00"/>
                </a:highlight>
              </a:rPr>
              <a:t>.     </a:t>
            </a:r>
          </a:p>
          <a:p>
            <a:pPr marL="0" indent="-228600" defTabSz="914400">
              <a:buFont typeface="Arial" panose="020B0604020202020204" pitchFamily="34" charset="0"/>
              <a:buChar char="•"/>
            </a:pPr>
            <a:r>
              <a:rPr lang="en-US" sz="3100" u="sng" dirty="0">
                <a:solidFill>
                  <a:schemeClr val="tx1"/>
                </a:solidFill>
              </a:rPr>
              <a:t>4. </a:t>
            </a:r>
            <a:r>
              <a:rPr lang="en-US" sz="3100" b="1" u="sng" dirty="0">
                <a:solidFill>
                  <a:schemeClr val="tx1"/>
                </a:solidFill>
              </a:rPr>
              <a:t>Incident investigation guidelines </a:t>
            </a:r>
          </a:p>
          <a:p>
            <a:pPr marL="0" indent="-228600" defTabSz="914400">
              <a:buFont typeface="Arial" panose="020B0604020202020204" pitchFamily="34" charset="0"/>
              <a:buChar char="•"/>
            </a:pPr>
            <a:r>
              <a:rPr lang="en-US" sz="3100" dirty="0">
                <a:solidFill>
                  <a:schemeClr val="tx1"/>
                </a:solidFill>
              </a:rPr>
              <a:t>This guidance provides managers with information on carrying out health and safety incident investigations.  </a:t>
            </a:r>
            <a:r>
              <a:rPr lang="en-US" sz="3100" u="sng" dirty="0">
                <a:solidFill>
                  <a:schemeClr val="tx1"/>
                </a:solidFill>
                <a:hlinkClick r:id="rId6"/>
              </a:rPr>
              <a:t>incident investigation guidelines</a:t>
            </a:r>
            <a:r>
              <a:rPr lang="en-US" sz="3100" dirty="0">
                <a:solidFill>
                  <a:schemeClr val="tx1"/>
                </a:solidFill>
              </a:rPr>
              <a:t>                                                                                                                                                                                                                                                                                                                                                                                                                                                                                                                                                                                                                                                                                                                                    </a:t>
            </a:r>
          </a:p>
        </p:txBody>
      </p:sp>
    </p:spTree>
    <p:extLst>
      <p:ext uri="{BB962C8B-B14F-4D97-AF65-F5344CB8AC3E}">
        <p14:creationId xmlns:p14="http://schemas.microsoft.com/office/powerpoint/2010/main" val="1258345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3FBC44-712A-42B5-852C-4D96AE57732D}"/>
              </a:ext>
            </a:extLst>
          </p:cNvPr>
          <p:cNvSpPr txBox="1"/>
          <p:nvPr/>
        </p:nvSpPr>
        <p:spPr>
          <a:xfrm>
            <a:off x="1272035" y="1211483"/>
            <a:ext cx="23111965" cy="12095619"/>
          </a:xfrm>
          <a:prstGeom prst="rect">
            <a:avLst/>
          </a:prstGeom>
          <a:noFill/>
        </p:spPr>
        <p:txBody>
          <a:bodyPr wrap="square" rtlCol="0">
            <a:spAutoFit/>
          </a:bodyPr>
          <a:lstStyle/>
          <a:p>
            <a:pPr algn="l"/>
            <a:r>
              <a:rPr lang="en-GB" sz="2800" u="sng" dirty="0"/>
              <a:t>5. </a:t>
            </a:r>
            <a:r>
              <a:rPr lang="en-GB" sz="2800" b="1" u="sng" dirty="0"/>
              <a:t>Reviewing and editing records on the SHE portal</a:t>
            </a:r>
          </a:p>
          <a:p>
            <a:pPr algn="l"/>
            <a:endParaRPr lang="en-GB" sz="2800" b="1" u="sng" dirty="0"/>
          </a:p>
          <a:p>
            <a:pPr algn="l"/>
            <a:r>
              <a:rPr lang="en-GB" sz="2800" dirty="0"/>
              <a:t>You need to be a SHE licence holder to review or edit incident records and to run reports.  </a:t>
            </a:r>
          </a:p>
          <a:p>
            <a:pPr algn="l"/>
            <a:r>
              <a:rPr lang="en-GB" sz="2800" dirty="0"/>
              <a:t>Licence holders can review records by logging in to the SHE portal at:  </a:t>
            </a:r>
            <a:r>
              <a:rPr lang="en-GB" sz="2800" u="sng" dirty="0">
                <a:hlinkClick r:id="rId2"/>
              </a:rPr>
              <a:t>sheassure.net/</a:t>
            </a:r>
            <a:r>
              <a:rPr lang="en-GB" sz="2800" u="sng" dirty="0" err="1">
                <a:hlinkClick r:id="rId2"/>
              </a:rPr>
              <a:t>EdinburghCC</a:t>
            </a:r>
            <a:endParaRPr lang="en-GB" sz="2800" dirty="0"/>
          </a:p>
          <a:p>
            <a:pPr algn="l"/>
            <a:endParaRPr lang="en-GB" sz="2800" u="sng" dirty="0"/>
          </a:p>
          <a:p>
            <a:pPr algn="l"/>
            <a:r>
              <a:rPr lang="en-GB" sz="2800" u="sng" dirty="0"/>
              <a:t>6. </a:t>
            </a:r>
            <a:r>
              <a:rPr lang="en-GB" sz="2800" b="1" u="sng" dirty="0"/>
              <a:t>Licence holder</a:t>
            </a:r>
          </a:p>
          <a:p>
            <a:pPr algn="l"/>
            <a:endParaRPr lang="en-GB" sz="2800" b="1" u="sng" dirty="0"/>
          </a:p>
          <a:p>
            <a:pPr algn="l"/>
            <a:r>
              <a:rPr lang="en-GB" sz="2800" dirty="0"/>
              <a:t>For managers who would like information on how to become a licence holder, or how to request a user licence for a member of their team contact the </a:t>
            </a:r>
            <a:r>
              <a:rPr lang="en-GB" sz="2800" u="sng" dirty="0">
                <a:hlinkClick r:id="rId3"/>
              </a:rPr>
              <a:t>Corporate Health and Safety team</a:t>
            </a:r>
            <a:endParaRPr lang="en-GB" sz="2800" u="sng" dirty="0"/>
          </a:p>
          <a:p>
            <a:pPr algn="l"/>
            <a:endParaRPr lang="en-GB" sz="2800" dirty="0"/>
          </a:p>
          <a:p>
            <a:pPr algn="l"/>
            <a:endParaRPr lang="en-GB" sz="2800" dirty="0"/>
          </a:p>
          <a:p>
            <a:pPr algn="l"/>
            <a:r>
              <a:rPr lang="en-GB" sz="2800" u="sng" dirty="0"/>
              <a:t>7. </a:t>
            </a:r>
            <a:r>
              <a:rPr lang="en-GB" sz="2800" b="1" u="sng" dirty="0"/>
              <a:t>Unwanted fire alarm signal (UFAS) and fire incident reporting</a:t>
            </a:r>
          </a:p>
          <a:p>
            <a:pPr algn="l"/>
            <a:endParaRPr lang="en-GB" sz="2800" b="1" u="sng" dirty="0"/>
          </a:p>
          <a:p>
            <a:pPr algn="l"/>
            <a:r>
              <a:rPr lang="en-GB" sz="2800" dirty="0"/>
              <a:t>UFAS and fire incidents should also be reported electronically on the SHE portal. This guidance provides managers and employees with information on how to report UFAS and fire incidents on the SHE portal.</a:t>
            </a:r>
          </a:p>
          <a:p>
            <a:pPr algn="l"/>
            <a:r>
              <a:rPr lang="en-GB" sz="2800" u="sng" dirty="0">
                <a:hlinkClick r:id="rId4"/>
              </a:rPr>
              <a:t>guide to reporting UFAS and fire incidents on the SHE portal</a:t>
            </a:r>
            <a:endParaRPr lang="en-GB" sz="2800" u="sng" dirty="0"/>
          </a:p>
          <a:p>
            <a:pPr algn="l"/>
            <a:endParaRPr lang="en-GB" sz="2800" u="sng" dirty="0"/>
          </a:p>
          <a:p>
            <a:pPr algn="l"/>
            <a:endParaRPr lang="en-GB" sz="2800" u="sng" dirty="0"/>
          </a:p>
          <a:p>
            <a:pPr algn="l"/>
            <a:r>
              <a:rPr lang="en-GB" sz="2800" b="1" u="sng" dirty="0"/>
              <a:t>8. Step-by-step guide for reporting incidents and running basic reports on the SHE portal</a:t>
            </a:r>
          </a:p>
          <a:p>
            <a:pPr algn="l"/>
            <a:endParaRPr lang="en-GB" sz="2800" b="1" dirty="0"/>
          </a:p>
          <a:p>
            <a:pPr algn="l"/>
            <a:r>
              <a:rPr lang="en-GB" sz="2800" b="1" dirty="0"/>
              <a:t> </a:t>
            </a:r>
            <a:r>
              <a:rPr lang="en-GB" sz="2800" u="sng" dirty="0">
                <a:hlinkClick r:id="rId5"/>
              </a:rPr>
              <a:t>https://orb.edinburgh.gov.uk/downloads/download/6079/step-by-step-guide-for-reporting-incidents-and-running-basic-reports-on-she</a:t>
            </a:r>
            <a:endParaRPr lang="en-GB" sz="2800" u="sng" dirty="0"/>
          </a:p>
          <a:p>
            <a:pPr algn="l"/>
            <a:endParaRPr lang="en-GB" sz="2800" dirty="0"/>
          </a:p>
          <a:p>
            <a:pPr algn="l"/>
            <a:r>
              <a:rPr lang="en-GB" sz="2800" b="1" u="sng" dirty="0"/>
              <a:t>9. Health and safety incident reporting guidelines for managers and employees</a:t>
            </a:r>
          </a:p>
          <a:p>
            <a:pPr algn="l"/>
            <a:endParaRPr lang="en-GB" sz="2800" b="1" dirty="0"/>
          </a:p>
          <a:p>
            <a:pPr algn="l"/>
            <a:r>
              <a:rPr lang="en-GB" sz="2800" dirty="0"/>
              <a:t> </a:t>
            </a:r>
            <a:r>
              <a:rPr lang="en-GB" sz="2800" u="sng" dirty="0">
                <a:hlinkClick r:id="rId6"/>
              </a:rPr>
              <a:t>https://orb.edinburgh.gov.uk/downloads/download/10959/health-and-safety-incident-reporting-guidelines-for-managers-and-employees---march-2022</a:t>
            </a:r>
            <a:endParaRPr lang="en-GB" sz="2800" dirty="0"/>
          </a:p>
          <a:p>
            <a:pPr algn="l"/>
            <a:endParaRPr lang="en-GB" sz="2800" dirty="0"/>
          </a:p>
          <a:p>
            <a:endParaRPr lang="en-GB" dirty="0"/>
          </a:p>
        </p:txBody>
      </p:sp>
    </p:spTree>
    <p:extLst>
      <p:ext uri="{BB962C8B-B14F-4D97-AF65-F5344CB8AC3E}">
        <p14:creationId xmlns:p14="http://schemas.microsoft.com/office/powerpoint/2010/main" val="1614649816"/>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Fact information"/>
          <p:cNvSpPr txBox="1">
            <a:spLocks noGrp="1"/>
          </p:cNvSpPr>
          <p:nvPr>
            <p:ph type="body" sz="quarter" idx="21"/>
          </p:nvPr>
        </p:nvSpPr>
        <p:spPr>
          <a:prstGeom prst="rect">
            <a:avLst/>
          </a:prstGeom>
        </p:spPr>
        <p:txBody>
          <a:bodyPr/>
          <a:lstStyle/>
          <a:p>
            <a:endParaRPr/>
          </a:p>
        </p:txBody>
      </p:sp>
      <p:sp>
        <p:nvSpPr>
          <p:cNvPr id="193" name="Questions"/>
          <p:cNvSpPr txBox="1">
            <a:spLocks noGrp="1"/>
          </p:cNvSpPr>
          <p:nvPr>
            <p:ph type="body" idx="1"/>
          </p:nvPr>
        </p:nvSpPr>
        <p:spPr>
          <a:prstGeom prst="rect">
            <a:avLst/>
          </a:prstGeom>
        </p:spPr>
        <p:txBody>
          <a:bodyPr/>
          <a:lstStyle/>
          <a:p>
            <a:r>
              <a:t>Questions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DA801E-C9C1-4EDF-B433-EF360FE94162}"/>
              </a:ext>
            </a:extLst>
          </p:cNvPr>
          <p:cNvSpPr>
            <a:spLocks noGrp="1"/>
          </p:cNvSpPr>
          <p:nvPr>
            <p:ph type="title"/>
          </p:nvPr>
        </p:nvSpPr>
        <p:spPr>
          <a:solidFill>
            <a:schemeClr val="accent2">
              <a:lumMod val="20000"/>
              <a:lumOff val="80000"/>
            </a:schemeClr>
          </a:solidFill>
        </p:spPr>
        <p:txBody>
          <a:bodyPr/>
          <a:lstStyle/>
          <a:p>
            <a:pPr algn="ctr"/>
            <a:r>
              <a:rPr lang="en-GB" dirty="0"/>
              <a:t>Behaviour Coordinator (BECO)</a:t>
            </a:r>
          </a:p>
        </p:txBody>
      </p:sp>
      <p:sp>
        <p:nvSpPr>
          <p:cNvPr id="4" name="Text Placeholder 3">
            <a:extLst>
              <a:ext uri="{FF2B5EF4-FFF2-40B4-BE49-F238E27FC236}">
                <a16:creationId xmlns:a16="http://schemas.microsoft.com/office/drawing/2014/main" id="{40EF206E-D6DF-4056-A005-DFB373AD2CAF}"/>
              </a:ext>
            </a:extLst>
          </p:cNvPr>
          <p:cNvSpPr>
            <a:spLocks noGrp="1"/>
          </p:cNvSpPr>
          <p:nvPr>
            <p:ph type="body" sz="quarter" idx="1"/>
          </p:nvPr>
        </p:nvSpPr>
        <p:spPr>
          <a:xfrm>
            <a:off x="1206500" y="8600362"/>
            <a:ext cx="21971000" cy="4648200"/>
          </a:xfrm>
        </p:spPr>
        <p:txBody>
          <a:bodyPr>
            <a:normAutofit lnSpcReduction="10000"/>
          </a:bodyPr>
          <a:lstStyle/>
          <a:p>
            <a:pPr marL="685800" indent="-685800">
              <a:buFont typeface="Arial" panose="020B0604020202020204" pitchFamily="34" charset="0"/>
              <a:buChar char="•"/>
            </a:pPr>
            <a:r>
              <a:rPr lang="en-GB" b="0" dirty="0"/>
              <a:t>Member of Senior Leadership Team with overall responsibility </a:t>
            </a:r>
          </a:p>
          <a:p>
            <a:pPr marL="685800" indent="-685800">
              <a:buFont typeface="Arial" panose="020B0604020202020204" pitchFamily="34" charset="0"/>
              <a:buChar char="•"/>
            </a:pPr>
            <a:r>
              <a:rPr lang="en-GB" b="0" dirty="0"/>
              <a:t>Responsible for Training, Management, follow-up, QA</a:t>
            </a:r>
          </a:p>
          <a:p>
            <a:pPr marL="685800" indent="-685800">
              <a:buFont typeface="Arial" panose="020B0604020202020204" pitchFamily="34" charset="0"/>
              <a:buChar char="•"/>
            </a:pPr>
            <a:r>
              <a:rPr lang="en-GB" b="0" dirty="0"/>
              <a:t>Attend BECO Forum (2x annual)</a:t>
            </a:r>
          </a:p>
          <a:p>
            <a:endParaRPr lang="en-GB" dirty="0"/>
          </a:p>
          <a:p>
            <a:endParaRPr lang="en-GB" b="0" dirty="0"/>
          </a:p>
          <a:p>
            <a:r>
              <a:rPr lang="en-GB" b="0" dirty="0"/>
              <a:t>(Complete MS FORM sent by Melanie McDonald)</a:t>
            </a:r>
          </a:p>
          <a:p>
            <a:endParaRPr lang="en-GB" dirty="0"/>
          </a:p>
        </p:txBody>
      </p:sp>
      <p:sp>
        <p:nvSpPr>
          <p:cNvPr id="2" name="Star: 5 Points 1">
            <a:extLst>
              <a:ext uri="{FF2B5EF4-FFF2-40B4-BE49-F238E27FC236}">
                <a16:creationId xmlns:a16="http://schemas.microsoft.com/office/drawing/2014/main" id="{0FBF3708-12E3-9D68-0738-1EF9CBF16B16}"/>
              </a:ext>
            </a:extLst>
          </p:cNvPr>
          <p:cNvSpPr/>
          <p:nvPr/>
        </p:nvSpPr>
        <p:spPr>
          <a:xfrm>
            <a:off x="935665" y="519224"/>
            <a:ext cx="5954233" cy="46482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NEW</a:t>
            </a:r>
          </a:p>
        </p:txBody>
      </p:sp>
    </p:spTree>
    <p:extLst>
      <p:ext uri="{BB962C8B-B14F-4D97-AF65-F5344CB8AC3E}">
        <p14:creationId xmlns:p14="http://schemas.microsoft.com/office/powerpoint/2010/main" val="33877837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DA801E-C9C1-4EDF-B433-EF360FE94162}"/>
              </a:ext>
            </a:extLst>
          </p:cNvPr>
          <p:cNvSpPr>
            <a:spLocks noGrp="1"/>
          </p:cNvSpPr>
          <p:nvPr>
            <p:ph type="title"/>
          </p:nvPr>
        </p:nvSpPr>
        <p:spPr>
          <a:solidFill>
            <a:schemeClr val="accent6">
              <a:lumMod val="40000"/>
              <a:lumOff val="60000"/>
            </a:schemeClr>
          </a:solidFill>
        </p:spPr>
        <p:txBody>
          <a:bodyPr/>
          <a:lstStyle/>
          <a:p>
            <a:pPr algn="ctr"/>
            <a:r>
              <a:rPr lang="en-GB" dirty="0"/>
              <a:t>BoC Framework </a:t>
            </a:r>
          </a:p>
        </p:txBody>
      </p:sp>
      <p:sp>
        <p:nvSpPr>
          <p:cNvPr id="4" name="Text Placeholder 3">
            <a:extLst>
              <a:ext uri="{FF2B5EF4-FFF2-40B4-BE49-F238E27FC236}">
                <a16:creationId xmlns:a16="http://schemas.microsoft.com/office/drawing/2014/main" id="{40EF206E-D6DF-4056-A005-DFB373AD2CAF}"/>
              </a:ext>
            </a:extLst>
          </p:cNvPr>
          <p:cNvSpPr>
            <a:spLocks noGrp="1"/>
          </p:cNvSpPr>
          <p:nvPr>
            <p:ph type="body" sz="quarter" idx="1"/>
          </p:nvPr>
        </p:nvSpPr>
        <p:spPr>
          <a:xfrm>
            <a:off x="1206500" y="8600362"/>
            <a:ext cx="21971000" cy="4648200"/>
          </a:xfrm>
        </p:spPr>
        <p:txBody>
          <a:bodyPr>
            <a:normAutofit/>
          </a:bodyPr>
          <a:lstStyle/>
          <a:p>
            <a:pPr marL="685800" indent="-685800">
              <a:buFont typeface="Arial" panose="020B0604020202020204" pitchFamily="34" charset="0"/>
              <a:buChar char="•"/>
            </a:pPr>
            <a:r>
              <a:rPr lang="en-GB" b="0" dirty="0"/>
              <a:t>Everything captured in one document </a:t>
            </a:r>
          </a:p>
          <a:p>
            <a:pPr marL="685800" indent="-685800">
              <a:buFont typeface="Arial" panose="020B0604020202020204" pitchFamily="34" charset="0"/>
              <a:buChar char="•"/>
            </a:pPr>
            <a:r>
              <a:rPr lang="en-GB" b="0" dirty="0"/>
              <a:t>Roles Remits and Responsibilities</a:t>
            </a:r>
          </a:p>
          <a:p>
            <a:pPr marL="685800" indent="-685800">
              <a:buFont typeface="Arial" panose="020B0604020202020204" pitchFamily="34" charset="0"/>
              <a:buChar char="•"/>
            </a:pPr>
            <a:r>
              <a:rPr lang="en-GB" b="0" dirty="0"/>
              <a:t>Training</a:t>
            </a:r>
          </a:p>
          <a:p>
            <a:pPr marL="685800" indent="-685800">
              <a:buFont typeface="Arial" panose="020B0604020202020204" pitchFamily="34" charset="0"/>
              <a:buChar char="•"/>
            </a:pPr>
            <a:r>
              <a:rPr lang="en-GB" b="0" dirty="0"/>
              <a:t>Reporting</a:t>
            </a:r>
          </a:p>
          <a:p>
            <a:pPr marL="685800" indent="-685800">
              <a:buFont typeface="Arial" panose="020B0604020202020204" pitchFamily="34" charset="0"/>
              <a:buChar char="•"/>
            </a:pPr>
            <a:r>
              <a:rPr lang="en-GB" b="0" dirty="0"/>
              <a:t>Governance </a:t>
            </a:r>
          </a:p>
          <a:p>
            <a:endParaRPr lang="en-GB" dirty="0"/>
          </a:p>
          <a:p>
            <a:endParaRPr lang="en-GB" dirty="0"/>
          </a:p>
        </p:txBody>
      </p:sp>
      <p:sp>
        <p:nvSpPr>
          <p:cNvPr id="2" name="Star: 5 Points 1">
            <a:extLst>
              <a:ext uri="{FF2B5EF4-FFF2-40B4-BE49-F238E27FC236}">
                <a16:creationId xmlns:a16="http://schemas.microsoft.com/office/drawing/2014/main" id="{0FBF3708-12E3-9D68-0738-1EF9CBF16B16}"/>
              </a:ext>
            </a:extLst>
          </p:cNvPr>
          <p:cNvSpPr/>
          <p:nvPr/>
        </p:nvSpPr>
        <p:spPr>
          <a:xfrm>
            <a:off x="935665" y="519224"/>
            <a:ext cx="5954233" cy="46482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NEW</a:t>
            </a:r>
          </a:p>
        </p:txBody>
      </p:sp>
    </p:spTree>
    <p:extLst>
      <p:ext uri="{BB962C8B-B14F-4D97-AF65-F5344CB8AC3E}">
        <p14:creationId xmlns:p14="http://schemas.microsoft.com/office/powerpoint/2010/main" val="237643954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3" name="Rectangle 1042">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4377904" cy="137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3F5AA3-8B7C-4368-BB96-E74977356FDE}"/>
              </a:ext>
            </a:extLst>
          </p:cNvPr>
          <p:cNvSpPr>
            <a:spLocks noGrp="1"/>
          </p:cNvSpPr>
          <p:nvPr>
            <p:ph type="title"/>
          </p:nvPr>
        </p:nvSpPr>
        <p:spPr>
          <a:xfrm>
            <a:off x="1277762" y="914400"/>
            <a:ext cx="21819280" cy="2737228"/>
          </a:xfrm>
        </p:spPr>
        <p:txBody>
          <a:bodyPr vert="horz" lIns="91440" tIns="45720" rIns="91440" bIns="45720" rtlCol="0" anchor="ctr">
            <a:normAutofit/>
          </a:bodyPr>
          <a:lstStyle/>
          <a:p>
            <a:pPr algn="ctr" defTabSz="914400"/>
            <a:r>
              <a:rPr lang="en-US" sz="13200" b="1" dirty="0"/>
              <a:t>4 Rs</a:t>
            </a:r>
          </a:p>
        </p:txBody>
      </p:sp>
      <p:sp>
        <p:nvSpPr>
          <p:cNvPr id="1045"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0160" y="3701366"/>
            <a:ext cx="6583680" cy="36576"/>
          </a:xfrm>
          <a:custGeom>
            <a:avLst/>
            <a:gdLst>
              <a:gd name="connsiteX0" fmla="*/ 0 w 6583680"/>
              <a:gd name="connsiteY0" fmla="*/ 0 h 36576"/>
              <a:gd name="connsiteX1" fmla="*/ 592531 w 6583680"/>
              <a:gd name="connsiteY1" fmla="*/ 0 h 36576"/>
              <a:gd name="connsiteX2" fmla="*/ 1119226 w 6583680"/>
              <a:gd name="connsiteY2" fmla="*/ 0 h 36576"/>
              <a:gd name="connsiteX3" fmla="*/ 1843430 w 6583680"/>
              <a:gd name="connsiteY3" fmla="*/ 0 h 36576"/>
              <a:gd name="connsiteX4" fmla="*/ 2567635 w 6583680"/>
              <a:gd name="connsiteY4" fmla="*/ 0 h 36576"/>
              <a:gd name="connsiteX5" fmla="*/ 3226003 w 6583680"/>
              <a:gd name="connsiteY5" fmla="*/ 0 h 36576"/>
              <a:gd name="connsiteX6" fmla="*/ 3686861 w 6583680"/>
              <a:gd name="connsiteY6" fmla="*/ 0 h 36576"/>
              <a:gd name="connsiteX7" fmla="*/ 4411066 w 6583680"/>
              <a:gd name="connsiteY7" fmla="*/ 0 h 36576"/>
              <a:gd name="connsiteX8" fmla="*/ 4871923 w 6583680"/>
              <a:gd name="connsiteY8" fmla="*/ 0 h 36576"/>
              <a:gd name="connsiteX9" fmla="*/ 5332781 w 6583680"/>
              <a:gd name="connsiteY9" fmla="*/ 0 h 36576"/>
              <a:gd name="connsiteX10" fmla="*/ 6583680 w 6583680"/>
              <a:gd name="connsiteY10" fmla="*/ 0 h 36576"/>
              <a:gd name="connsiteX11" fmla="*/ 6583680 w 6583680"/>
              <a:gd name="connsiteY11" fmla="*/ 36576 h 36576"/>
              <a:gd name="connsiteX12" fmla="*/ 5793638 w 6583680"/>
              <a:gd name="connsiteY12" fmla="*/ 36576 h 36576"/>
              <a:gd name="connsiteX13" fmla="*/ 5135270 w 6583680"/>
              <a:gd name="connsiteY13" fmla="*/ 36576 h 36576"/>
              <a:gd name="connsiteX14" fmla="*/ 4345229 w 6583680"/>
              <a:gd name="connsiteY14" fmla="*/ 36576 h 36576"/>
              <a:gd name="connsiteX15" fmla="*/ 3818534 w 6583680"/>
              <a:gd name="connsiteY15" fmla="*/ 36576 h 36576"/>
              <a:gd name="connsiteX16" fmla="*/ 3160166 w 6583680"/>
              <a:gd name="connsiteY16" fmla="*/ 36576 h 36576"/>
              <a:gd name="connsiteX17" fmla="*/ 2370125 w 6583680"/>
              <a:gd name="connsiteY17" fmla="*/ 36576 h 36576"/>
              <a:gd name="connsiteX18" fmla="*/ 1777594 w 6583680"/>
              <a:gd name="connsiteY18" fmla="*/ 36576 h 36576"/>
              <a:gd name="connsiteX19" fmla="*/ 987552 w 6583680"/>
              <a:gd name="connsiteY19" fmla="*/ 36576 h 36576"/>
              <a:gd name="connsiteX20" fmla="*/ 0 w 6583680"/>
              <a:gd name="connsiteY20" fmla="*/ 36576 h 36576"/>
              <a:gd name="connsiteX21" fmla="*/ 0 w 6583680"/>
              <a:gd name="connsiteY21" fmla="*/ 0 h 36576"/>
              <a:gd name="connsiteX0" fmla="*/ 0 w 6583680"/>
              <a:gd name="connsiteY0" fmla="*/ 0 h 36576"/>
              <a:gd name="connsiteX1" fmla="*/ 526694 w 6583680"/>
              <a:gd name="connsiteY1" fmla="*/ 0 h 36576"/>
              <a:gd name="connsiteX2" fmla="*/ 1316736 w 6583680"/>
              <a:gd name="connsiteY2" fmla="*/ 0 h 36576"/>
              <a:gd name="connsiteX3" fmla="*/ 1777594 w 6583680"/>
              <a:gd name="connsiteY3" fmla="*/ 0 h 36576"/>
              <a:gd name="connsiteX4" fmla="*/ 2238451 w 6583680"/>
              <a:gd name="connsiteY4" fmla="*/ 0 h 36576"/>
              <a:gd name="connsiteX5" fmla="*/ 2896819 w 6583680"/>
              <a:gd name="connsiteY5" fmla="*/ 0 h 36576"/>
              <a:gd name="connsiteX6" fmla="*/ 3489350 w 6583680"/>
              <a:gd name="connsiteY6" fmla="*/ 0 h 36576"/>
              <a:gd name="connsiteX7" fmla="*/ 4213555 w 6583680"/>
              <a:gd name="connsiteY7" fmla="*/ 0 h 36576"/>
              <a:gd name="connsiteX8" fmla="*/ 4740250 w 6583680"/>
              <a:gd name="connsiteY8" fmla="*/ 0 h 36576"/>
              <a:gd name="connsiteX9" fmla="*/ 5530291 w 6583680"/>
              <a:gd name="connsiteY9" fmla="*/ 0 h 36576"/>
              <a:gd name="connsiteX10" fmla="*/ 6583680 w 6583680"/>
              <a:gd name="connsiteY10" fmla="*/ 0 h 36576"/>
              <a:gd name="connsiteX11" fmla="*/ 6583680 w 6583680"/>
              <a:gd name="connsiteY11" fmla="*/ 36576 h 36576"/>
              <a:gd name="connsiteX12" fmla="*/ 6056986 w 6583680"/>
              <a:gd name="connsiteY12" fmla="*/ 36576 h 36576"/>
              <a:gd name="connsiteX13" fmla="*/ 5530291 w 6583680"/>
              <a:gd name="connsiteY13" fmla="*/ 36576 h 36576"/>
              <a:gd name="connsiteX14" fmla="*/ 4937760 w 6583680"/>
              <a:gd name="connsiteY14" fmla="*/ 36576 h 36576"/>
              <a:gd name="connsiteX15" fmla="*/ 4476902 w 6583680"/>
              <a:gd name="connsiteY15" fmla="*/ 36576 h 36576"/>
              <a:gd name="connsiteX16" fmla="*/ 3884371 w 6583680"/>
              <a:gd name="connsiteY16" fmla="*/ 36576 h 36576"/>
              <a:gd name="connsiteX17" fmla="*/ 3357677 w 6583680"/>
              <a:gd name="connsiteY17" fmla="*/ 36576 h 36576"/>
              <a:gd name="connsiteX18" fmla="*/ 2567635 w 6583680"/>
              <a:gd name="connsiteY18" fmla="*/ 36576 h 36576"/>
              <a:gd name="connsiteX19" fmla="*/ 1843430 w 6583680"/>
              <a:gd name="connsiteY19" fmla="*/ 36576 h 36576"/>
              <a:gd name="connsiteX20" fmla="*/ 1382573 w 6583680"/>
              <a:gd name="connsiteY20" fmla="*/ 36576 h 36576"/>
              <a:gd name="connsiteX21" fmla="*/ 724205 w 6583680"/>
              <a:gd name="connsiteY21" fmla="*/ 36576 h 36576"/>
              <a:gd name="connsiteX22" fmla="*/ 0 w 6583680"/>
              <a:gd name="connsiteY22" fmla="*/ 36576 h 36576"/>
              <a:gd name="connsiteX23" fmla="*/ 0 w 6583680"/>
              <a:gd name="connsiteY23" fmla="*/ 0 h 3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583680" h="36576" fill="none" extrusionOk="0">
                <a:moveTo>
                  <a:pt x="0" y="0"/>
                </a:moveTo>
                <a:cubicBezTo>
                  <a:pt x="139822" y="7251"/>
                  <a:pt x="403939" y="76484"/>
                  <a:pt x="592531" y="0"/>
                </a:cubicBezTo>
                <a:cubicBezTo>
                  <a:pt x="774311" y="-23683"/>
                  <a:pt x="992182" y="4977"/>
                  <a:pt x="1119226" y="0"/>
                </a:cubicBezTo>
                <a:cubicBezTo>
                  <a:pt x="1265205" y="-2705"/>
                  <a:pt x="1605874" y="-19188"/>
                  <a:pt x="1843430" y="0"/>
                </a:cubicBezTo>
                <a:cubicBezTo>
                  <a:pt x="2093516" y="-11925"/>
                  <a:pt x="2424377" y="-12784"/>
                  <a:pt x="2567635" y="0"/>
                </a:cubicBezTo>
                <a:cubicBezTo>
                  <a:pt x="2731131" y="20166"/>
                  <a:pt x="3032795" y="-32807"/>
                  <a:pt x="3226003" y="0"/>
                </a:cubicBezTo>
                <a:cubicBezTo>
                  <a:pt x="3414816" y="28016"/>
                  <a:pt x="3509727" y="5186"/>
                  <a:pt x="3686861" y="0"/>
                </a:cubicBezTo>
                <a:cubicBezTo>
                  <a:pt x="3903436" y="25356"/>
                  <a:pt x="4088619" y="-63286"/>
                  <a:pt x="4411066" y="0"/>
                </a:cubicBezTo>
                <a:cubicBezTo>
                  <a:pt x="4740537" y="30212"/>
                  <a:pt x="4673048" y="-276"/>
                  <a:pt x="4871923" y="0"/>
                </a:cubicBezTo>
                <a:cubicBezTo>
                  <a:pt x="5078852" y="-33502"/>
                  <a:pt x="5242426" y="-8545"/>
                  <a:pt x="5332781" y="0"/>
                </a:cubicBezTo>
                <a:cubicBezTo>
                  <a:pt x="5451063" y="16174"/>
                  <a:pt x="6362840" y="-47034"/>
                  <a:pt x="6583680" y="0"/>
                </a:cubicBezTo>
                <a:cubicBezTo>
                  <a:pt x="6584431" y="13078"/>
                  <a:pt x="6581987" y="18813"/>
                  <a:pt x="6583680" y="36576"/>
                </a:cubicBezTo>
                <a:cubicBezTo>
                  <a:pt x="6306203" y="-9891"/>
                  <a:pt x="6158533" y="72056"/>
                  <a:pt x="5793638" y="36576"/>
                </a:cubicBezTo>
                <a:cubicBezTo>
                  <a:pt x="5470573" y="104"/>
                  <a:pt x="5298258" y="48188"/>
                  <a:pt x="5135270" y="36576"/>
                </a:cubicBezTo>
                <a:cubicBezTo>
                  <a:pt x="4953635" y="1819"/>
                  <a:pt x="4557014" y="53244"/>
                  <a:pt x="4345229" y="36576"/>
                </a:cubicBezTo>
                <a:cubicBezTo>
                  <a:pt x="4115257" y="22351"/>
                  <a:pt x="4053499" y="14409"/>
                  <a:pt x="3818534" y="36576"/>
                </a:cubicBezTo>
                <a:cubicBezTo>
                  <a:pt x="3574451" y="81456"/>
                  <a:pt x="3424335" y="7726"/>
                  <a:pt x="3160166" y="36576"/>
                </a:cubicBezTo>
                <a:cubicBezTo>
                  <a:pt x="2830838" y="61893"/>
                  <a:pt x="2662316" y="14442"/>
                  <a:pt x="2370125" y="36576"/>
                </a:cubicBezTo>
                <a:cubicBezTo>
                  <a:pt x="2074886" y="44336"/>
                  <a:pt x="2008498" y="47484"/>
                  <a:pt x="1777594" y="36576"/>
                </a:cubicBezTo>
                <a:cubicBezTo>
                  <a:pt x="1524053" y="62179"/>
                  <a:pt x="1210349" y="50784"/>
                  <a:pt x="987552" y="36576"/>
                </a:cubicBezTo>
                <a:cubicBezTo>
                  <a:pt x="744117" y="201"/>
                  <a:pt x="271409" y="11632"/>
                  <a:pt x="0" y="36576"/>
                </a:cubicBezTo>
                <a:cubicBezTo>
                  <a:pt x="-74" y="25243"/>
                  <a:pt x="-1329" y="14357"/>
                  <a:pt x="0" y="0"/>
                </a:cubicBezTo>
                <a:close/>
              </a:path>
              <a:path w="6583680" h="36576" stroke="0" extrusionOk="0">
                <a:moveTo>
                  <a:pt x="0" y="0"/>
                </a:moveTo>
                <a:cubicBezTo>
                  <a:pt x="198516" y="44756"/>
                  <a:pt x="406104" y="7520"/>
                  <a:pt x="526694" y="0"/>
                </a:cubicBezTo>
                <a:cubicBezTo>
                  <a:pt x="591925" y="-15214"/>
                  <a:pt x="1004793" y="19866"/>
                  <a:pt x="1316736" y="0"/>
                </a:cubicBezTo>
                <a:cubicBezTo>
                  <a:pt x="1640072" y="-6952"/>
                  <a:pt x="1668226" y="15607"/>
                  <a:pt x="1777594" y="0"/>
                </a:cubicBezTo>
                <a:cubicBezTo>
                  <a:pt x="1880422" y="-22027"/>
                  <a:pt x="2129163" y="-62"/>
                  <a:pt x="2238451" y="0"/>
                </a:cubicBezTo>
                <a:cubicBezTo>
                  <a:pt x="2391941" y="-30709"/>
                  <a:pt x="2562463" y="-44644"/>
                  <a:pt x="2896819" y="0"/>
                </a:cubicBezTo>
                <a:cubicBezTo>
                  <a:pt x="3170163" y="17209"/>
                  <a:pt x="3243159" y="-31979"/>
                  <a:pt x="3489350" y="0"/>
                </a:cubicBezTo>
                <a:cubicBezTo>
                  <a:pt x="3712940" y="33939"/>
                  <a:pt x="3893915" y="-13211"/>
                  <a:pt x="4213555" y="0"/>
                </a:cubicBezTo>
                <a:cubicBezTo>
                  <a:pt x="4508878" y="-25118"/>
                  <a:pt x="4633515" y="189"/>
                  <a:pt x="4740250" y="0"/>
                </a:cubicBezTo>
                <a:cubicBezTo>
                  <a:pt x="4834424" y="7679"/>
                  <a:pt x="5220504" y="48170"/>
                  <a:pt x="5530291" y="0"/>
                </a:cubicBezTo>
                <a:cubicBezTo>
                  <a:pt x="5833563" y="51779"/>
                  <a:pt x="6219148" y="40688"/>
                  <a:pt x="6583680" y="0"/>
                </a:cubicBezTo>
                <a:cubicBezTo>
                  <a:pt x="6584036" y="14764"/>
                  <a:pt x="6583927" y="28138"/>
                  <a:pt x="6583680" y="36576"/>
                </a:cubicBezTo>
                <a:cubicBezTo>
                  <a:pt x="6331127" y="43834"/>
                  <a:pt x="6253877" y="49736"/>
                  <a:pt x="6056986" y="36576"/>
                </a:cubicBezTo>
                <a:cubicBezTo>
                  <a:pt x="5850287" y="11861"/>
                  <a:pt x="5702788" y="45827"/>
                  <a:pt x="5530291" y="36576"/>
                </a:cubicBezTo>
                <a:cubicBezTo>
                  <a:pt x="5322539" y="47865"/>
                  <a:pt x="5141272" y="-17844"/>
                  <a:pt x="4937760" y="36576"/>
                </a:cubicBezTo>
                <a:cubicBezTo>
                  <a:pt x="4723003" y="60350"/>
                  <a:pt x="4680562" y="49438"/>
                  <a:pt x="4476902" y="36576"/>
                </a:cubicBezTo>
                <a:cubicBezTo>
                  <a:pt x="4268481" y="42161"/>
                  <a:pt x="4008851" y="63593"/>
                  <a:pt x="3884371" y="36576"/>
                </a:cubicBezTo>
                <a:cubicBezTo>
                  <a:pt x="3720740" y="61303"/>
                  <a:pt x="3590309" y="69443"/>
                  <a:pt x="3357677" y="36576"/>
                </a:cubicBezTo>
                <a:cubicBezTo>
                  <a:pt x="3148647" y="9820"/>
                  <a:pt x="2860784" y="62171"/>
                  <a:pt x="2567635" y="36576"/>
                </a:cubicBezTo>
                <a:cubicBezTo>
                  <a:pt x="2332703" y="30930"/>
                  <a:pt x="2017288" y="26553"/>
                  <a:pt x="1843430" y="36576"/>
                </a:cubicBezTo>
                <a:cubicBezTo>
                  <a:pt x="1706464" y="53002"/>
                  <a:pt x="1572268" y="34558"/>
                  <a:pt x="1382573" y="36576"/>
                </a:cubicBezTo>
                <a:cubicBezTo>
                  <a:pt x="1195274" y="64003"/>
                  <a:pt x="915376" y="72257"/>
                  <a:pt x="724205" y="36576"/>
                </a:cubicBezTo>
                <a:cubicBezTo>
                  <a:pt x="535998" y="49819"/>
                  <a:pt x="291400" y="39988"/>
                  <a:pt x="0" y="36576"/>
                </a:cubicBezTo>
                <a:cubicBezTo>
                  <a:pt x="-214" y="19997"/>
                  <a:pt x="129" y="8550"/>
                  <a:pt x="0" y="0"/>
                </a:cubicBezTo>
                <a:close/>
              </a:path>
              <a:path w="6583680" h="36576" fill="none" stroke="0" extrusionOk="0">
                <a:moveTo>
                  <a:pt x="0" y="0"/>
                </a:moveTo>
                <a:cubicBezTo>
                  <a:pt x="139003" y="9893"/>
                  <a:pt x="396991" y="50017"/>
                  <a:pt x="592531" y="0"/>
                </a:cubicBezTo>
                <a:cubicBezTo>
                  <a:pt x="797461" y="-49649"/>
                  <a:pt x="930003" y="138"/>
                  <a:pt x="1119226" y="0"/>
                </a:cubicBezTo>
                <a:cubicBezTo>
                  <a:pt x="1265984" y="-60791"/>
                  <a:pt x="1565309" y="37481"/>
                  <a:pt x="1843430" y="0"/>
                </a:cubicBezTo>
                <a:cubicBezTo>
                  <a:pt x="2098308" y="23349"/>
                  <a:pt x="2391455" y="-2441"/>
                  <a:pt x="2567635" y="0"/>
                </a:cubicBezTo>
                <a:cubicBezTo>
                  <a:pt x="2722388" y="5806"/>
                  <a:pt x="3018862" y="2159"/>
                  <a:pt x="3226003" y="0"/>
                </a:cubicBezTo>
                <a:cubicBezTo>
                  <a:pt x="3422327" y="32147"/>
                  <a:pt x="3501354" y="4261"/>
                  <a:pt x="3686861" y="0"/>
                </a:cubicBezTo>
                <a:cubicBezTo>
                  <a:pt x="3854579" y="5521"/>
                  <a:pt x="4049245" y="-2856"/>
                  <a:pt x="4411066" y="0"/>
                </a:cubicBezTo>
                <a:cubicBezTo>
                  <a:pt x="4760605" y="28152"/>
                  <a:pt x="4677952" y="16731"/>
                  <a:pt x="4871923" y="0"/>
                </a:cubicBezTo>
                <a:cubicBezTo>
                  <a:pt x="5090390" y="-25117"/>
                  <a:pt x="5187767" y="-9706"/>
                  <a:pt x="5332781" y="0"/>
                </a:cubicBezTo>
                <a:cubicBezTo>
                  <a:pt x="5478222" y="52423"/>
                  <a:pt x="6285192" y="-5391"/>
                  <a:pt x="6583680" y="0"/>
                </a:cubicBezTo>
                <a:cubicBezTo>
                  <a:pt x="6585041" y="13802"/>
                  <a:pt x="6581559" y="18889"/>
                  <a:pt x="6583680" y="36576"/>
                </a:cubicBezTo>
                <a:cubicBezTo>
                  <a:pt x="6296466" y="-34001"/>
                  <a:pt x="6102899" y="47737"/>
                  <a:pt x="5793638" y="36576"/>
                </a:cubicBezTo>
                <a:cubicBezTo>
                  <a:pt x="5483101" y="33651"/>
                  <a:pt x="5293207" y="30732"/>
                  <a:pt x="5135270" y="36576"/>
                </a:cubicBezTo>
                <a:cubicBezTo>
                  <a:pt x="4929763" y="-17695"/>
                  <a:pt x="4582120" y="1376"/>
                  <a:pt x="4345229" y="36576"/>
                </a:cubicBezTo>
                <a:cubicBezTo>
                  <a:pt x="4113999" y="21458"/>
                  <a:pt x="4070502" y="8727"/>
                  <a:pt x="3818534" y="36576"/>
                </a:cubicBezTo>
                <a:cubicBezTo>
                  <a:pt x="3583028" y="76465"/>
                  <a:pt x="3465796" y="9695"/>
                  <a:pt x="3160166" y="36576"/>
                </a:cubicBezTo>
                <a:cubicBezTo>
                  <a:pt x="2885182" y="84557"/>
                  <a:pt x="2679705" y="23904"/>
                  <a:pt x="2370125" y="36576"/>
                </a:cubicBezTo>
                <a:cubicBezTo>
                  <a:pt x="2077097" y="21513"/>
                  <a:pt x="2002917" y="42239"/>
                  <a:pt x="1777594" y="36576"/>
                </a:cubicBezTo>
                <a:cubicBezTo>
                  <a:pt x="1510709" y="10813"/>
                  <a:pt x="1242948" y="81536"/>
                  <a:pt x="987552" y="36576"/>
                </a:cubicBezTo>
                <a:cubicBezTo>
                  <a:pt x="730810" y="19337"/>
                  <a:pt x="256142" y="-9203"/>
                  <a:pt x="0" y="36576"/>
                </a:cubicBezTo>
                <a:cubicBezTo>
                  <a:pt x="968" y="25122"/>
                  <a:pt x="-1630" y="119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custGeom>
                    <a:avLst/>
                    <a:gdLst>
                      <a:gd name="connsiteX0" fmla="*/ 0 w 6583680"/>
                      <a:gd name="connsiteY0" fmla="*/ 0 h 36576"/>
                      <a:gd name="connsiteX1" fmla="*/ 592531 w 6583680"/>
                      <a:gd name="connsiteY1" fmla="*/ 0 h 36576"/>
                      <a:gd name="connsiteX2" fmla="*/ 1119226 w 6583680"/>
                      <a:gd name="connsiteY2" fmla="*/ 0 h 36576"/>
                      <a:gd name="connsiteX3" fmla="*/ 1843430 w 6583680"/>
                      <a:gd name="connsiteY3" fmla="*/ 0 h 36576"/>
                      <a:gd name="connsiteX4" fmla="*/ 2567635 w 6583680"/>
                      <a:gd name="connsiteY4" fmla="*/ 0 h 36576"/>
                      <a:gd name="connsiteX5" fmla="*/ 3226003 w 6583680"/>
                      <a:gd name="connsiteY5" fmla="*/ 0 h 36576"/>
                      <a:gd name="connsiteX6" fmla="*/ 3686861 w 6583680"/>
                      <a:gd name="connsiteY6" fmla="*/ 0 h 36576"/>
                      <a:gd name="connsiteX7" fmla="*/ 4411066 w 6583680"/>
                      <a:gd name="connsiteY7" fmla="*/ 0 h 36576"/>
                      <a:gd name="connsiteX8" fmla="*/ 4871923 w 6583680"/>
                      <a:gd name="connsiteY8" fmla="*/ 0 h 36576"/>
                      <a:gd name="connsiteX9" fmla="*/ 5332781 w 6583680"/>
                      <a:gd name="connsiteY9" fmla="*/ 0 h 36576"/>
                      <a:gd name="connsiteX10" fmla="*/ 6583680 w 6583680"/>
                      <a:gd name="connsiteY10" fmla="*/ 0 h 36576"/>
                      <a:gd name="connsiteX11" fmla="*/ 6583680 w 6583680"/>
                      <a:gd name="connsiteY11" fmla="*/ 36576 h 36576"/>
                      <a:gd name="connsiteX12" fmla="*/ 5793638 w 6583680"/>
                      <a:gd name="connsiteY12" fmla="*/ 36576 h 36576"/>
                      <a:gd name="connsiteX13" fmla="*/ 5135270 w 6583680"/>
                      <a:gd name="connsiteY13" fmla="*/ 36576 h 36576"/>
                      <a:gd name="connsiteX14" fmla="*/ 4345229 w 6583680"/>
                      <a:gd name="connsiteY14" fmla="*/ 36576 h 36576"/>
                      <a:gd name="connsiteX15" fmla="*/ 3818534 w 6583680"/>
                      <a:gd name="connsiteY15" fmla="*/ 36576 h 36576"/>
                      <a:gd name="connsiteX16" fmla="*/ 3160166 w 6583680"/>
                      <a:gd name="connsiteY16" fmla="*/ 36576 h 36576"/>
                      <a:gd name="connsiteX17" fmla="*/ 2370125 w 6583680"/>
                      <a:gd name="connsiteY17" fmla="*/ 36576 h 36576"/>
                      <a:gd name="connsiteX18" fmla="*/ 1777594 w 6583680"/>
                      <a:gd name="connsiteY18" fmla="*/ 36576 h 36576"/>
                      <a:gd name="connsiteX19" fmla="*/ 987552 w 6583680"/>
                      <a:gd name="connsiteY19" fmla="*/ 36576 h 36576"/>
                      <a:gd name="connsiteX20" fmla="*/ 0 w 6583680"/>
                      <a:gd name="connsiteY20" fmla="*/ 36576 h 36576"/>
                      <a:gd name="connsiteX21" fmla="*/ 0 w 6583680"/>
                      <a:gd name="connsiteY21" fmla="*/ 0 h 3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83680" h="36576" fill="none" extrusionOk="0">
                        <a:moveTo>
                          <a:pt x="0" y="0"/>
                        </a:moveTo>
                        <a:cubicBezTo>
                          <a:pt x="135698" y="14800"/>
                          <a:pt x="401610" y="29036"/>
                          <a:pt x="592531" y="0"/>
                        </a:cubicBezTo>
                        <a:cubicBezTo>
                          <a:pt x="783452" y="-29036"/>
                          <a:pt x="961613" y="2393"/>
                          <a:pt x="1119226" y="0"/>
                        </a:cubicBezTo>
                        <a:cubicBezTo>
                          <a:pt x="1276839" y="-2393"/>
                          <a:pt x="1589403" y="-8543"/>
                          <a:pt x="1843430" y="0"/>
                        </a:cubicBezTo>
                        <a:cubicBezTo>
                          <a:pt x="2097457" y="8543"/>
                          <a:pt x="2404251" y="-3511"/>
                          <a:pt x="2567635" y="0"/>
                        </a:cubicBezTo>
                        <a:cubicBezTo>
                          <a:pt x="2731019" y="3511"/>
                          <a:pt x="3037324" y="-32845"/>
                          <a:pt x="3226003" y="0"/>
                        </a:cubicBezTo>
                        <a:cubicBezTo>
                          <a:pt x="3414682" y="32845"/>
                          <a:pt x="3506936" y="6597"/>
                          <a:pt x="3686861" y="0"/>
                        </a:cubicBezTo>
                        <a:cubicBezTo>
                          <a:pt x="3866786" y="-6597"/>
                          <a:pt x="4077354" y="-19174"/>
                          <a:pt x="4411066" y="0"/>
                        </a:cubicBezTo>
                        <a:cubicBezTo>
                          <a:pt x="4744779" y="19174"/>
                          <a:pt x="4666093" y="17349"/>
                          <a:pt x="4871923" y="0"/>
                        </a:cubicBezTo>
                        <a:cubicBezTo>
                          <a:pt x="5077753" y="-17349"/>
                          <a:pt x="5214810" y="-9675"/>
                          <a:pt x="5332781" y="0"/>
                        </a:cubicBezTo>
                        <a:cubicBezTo>
                          <a:pt x="5450752" y="9675"/>
                          <a:pt x="6298879" y="-32317"/>
                          <a:pt x="6583680" y="0"/>
                        </a:cubicBezTo>
                        <a:cubicBezTo>
                          <a:pt x="6585016" y="14036"/>
                          <a:pt x="6582242" y="18623"/>
                          <a:pt x="6583680" y="36576"/>
                        </a:cubicBezTo>
                        <a:cubicBezTo>
                          <a:pt x="6307824" y="2290"/>
                          <a:pt x="6119949" y="59770"/>
                          <a:pt x="5793638" y="36576"/>
                        </a:cubicBezTo>
                        <a:cubicBezTo>
                          <a:pt x="5467327" y="13382"/>
                          <a:pt x="5308385" y="47405"/>
                          <a:pt x="5135270" y="36576"/>
                        </a:cubicBezTo>
                        <a:cubicBezTo>
                          <a:pt x="4962155" y="25747"/>
                          <a:pt x="4574652" y="52542"/>
                          <a:pt x="4345229" y="36576"/>
                        </a:cubicBezTo>
                        <a:cubicBezTo>
                          <a:pt x="4115806" y="20610"/>
                          <a:pt x="4058267" y="11929"/>
                          <a:pt x="3818534" y="36576"/>
                        </a:cubicBezTo>
                        <a:cubicBezTo>
                          <a:pt x="3578801" y="61223"/>
                          <a:pt x="3439227" y="25639"/>
                          <a:pt x="3160166" y="36576"/>
                        </a:cubicBezTo>
                        <a:cubicBezTo>
                          <a:pt x="2881105" y="47513"/>
                          <a:pt x="2662972" y="42987"/>
                          <a:pt x="2370125" y="36576"/>
                        </a:cubicBezTo>
                        <a:cubicBezTo>
                          <a:pt x="2077278" y="30165"/>
                          <a:pt x="2012944" y="47062"/>
                          <a:pt x="1777594" y="36576"/>
                        </a:cubicBezTo>
                        <a:cubicBezTo>
                          <a:pt x="1542244" y="26090"/>
                          <a:pt x="1246681" y="75998"/>
                          <a:pt x="987552" y="36576"/>
                        </a:cubicBezTo>
                        <a:cubicBezTo>
                          <a:pt x="728423" y="-2846"/>
                          <a:pt x="240204" y="-12271"/>
                          <a:pt x="0" y="36576"/>
                        </a:cubicBezTo>
                        <a:cubicBezTo>
                          <a:pt x="-44" y="24172"/>
                          <a:pt x="86" y="11981"/>
                          <a:pt x="0" y="0"/>
                        </a:cubicBezTo>
                        <a:close/>
                      </a:path>
                      <a:path w="6583680" h="36576" stroke="0" extrusionOk="0">
                        <a:moveTo>
                          <a:pt x="0" y="0"/>
                        </a:moveTo>
                        <a:cubicBezTo>
                          <a:pt x="222141" y="25411"/>
                          <a:pt x="401922" y="-11844"/>
                          <a:pt x="526694" y="0"/>
                        </a:cubicBezTo>
                        <a:cubicBezTo>
                          <a:pt x="651466" y="11844"/>
                          <a:pt x="1005660" y="8265"/>
                          <a:pt x="1316736" y="0"/>
                        </a:cubicBezTo>
                        <a:cubicBezTo>
                          <a:pt x="1627812" y="-8265"/>
                          <a:pt x="1671202" y="22213"/>
                          <a:pt x="1777594" y="0"/>
                        </a:cubicBezTo>
                        <a:cubicBezTo>
                          <a:pt x="1883986" y="-22213"/>
                          <a:pt x="2135215" y="12863"/>
                          <a:pt x="2238451" y="0"/>
                        </a:cubicBezTo>
                        <a:cubicBezTo>
                          <a:pt x="2341687" y="-12863"/>
                          <a:pt x="2615285" y="-20418"/>
                          <a:pt x="2896819" y="0"/>
                        </a:cubicBezTo>
                        <a:cubicBezTo>
                          <a:pt x="3178353" y="20418"/>
                          <a:pt x="3240414" y="-28255"/>
                          <a:pt x="3489350" y="0"/>
                        </a:cubicBezTo>
                        <a:cubicBezTo>
                          <a:pt x="3738286" y="28255"/>
                          <a:pt x="3901170" y="5944"/>
                          <a:pt x="4213555" y="0"/>
                        </a:cubicBezTo>
                        <a:cubicBezTo>
                          <a:pt x="4525940" y="-5944"/>
                          <a:pt x="4629428" y="1211"/>
                          <a:pt x="4740250" y="0"/>
                        </a:cubicBezTo>
                        <a:cubicBezTo>
                          <a:pt x="4851073" y="-1211"/>
                          <a:pt x="5218067" y="12113"/>
                          <a:pt x="5530291" y="0"/>
                        </a:cubicBezTo>
                        <a:cubicBezTo>
                          <a:pt x="5842515" y="-12113"/>
                          <a:pt x="6157414" y="14930"/>
                          <a:pt x="6583680" y="0"/>
                        </a:cubicBezTo>
                        <a:cubicBezTo>
                          <a:pt x="6583982" y="16774"/>
                          <a:pt x="6583109" y="27779"/>
                          <a:pt x="6583680" y="36576"/>
                        </a:cubicBezTo>
                        <a:cubicBezTo>
                          <a:pt x="6337869" y="54111"/>
                          <a:pt x="6257162" y="57963"/>
                          <a:pt x="6056986" y="36576"/>
                        </a:cubicBezTo>
                        <a:cubicBezTo>
                          <a:pt x="5856810" y="15189"/>
                          <a:pt x="5714756" y="48214"/>
                          <a:pt x="5530291" y="36576"/>
                        </a:cubicBezTo>
                        <a:cubicBezTo>
                          <a:pt x="5345826" y="24938"/>
                          <a:pt x="5150529" y="9057"/>
                          <a:pt x="4937760" y="36576"/>
                        </a:cubicBezTo>
                        <a:cubicBezTo>
                          <a:pt x="4724991" y="64095"/>
                          <a:pt x="4686231" y="42847"/>
                          <a:pt x="4476902" y="36576"/>
                        </a:cubicBezTo>
                        <a:cubicBezTo>
                          <a:pt x="4267573" y="30305"/>
                          <a:pt x="4022126" y="33350"/>
                          <a:pt x="3884371" y="36576"/>
                        </a:cubicBezTo>
                        <a:cubicBezTo>
                          <a:pt x="3746616" y="39802"/>
                          <a:pt x="3590992" y="50035"/>
                          <a:pt x="3357677" y="36576"/>
                        </a:cubicBezTo>
                        <a:cubicBezTo>
                          <a:pt x="3124362" y="23117"/>
                          <a:pt x="2823286" y="51706"/>
                          <a:pt x="2567635" y="36576"/>
                        </a:cubicBezTo>
                        <a:cubicBezTo>
                          <a:pt x="2311984" y="21446"/>
                          <a:pt x="2008826" y="28452"/>
                          <a:pt x="1843430" y="36576"/>
                        </a:cubicBezTo>
                        <a:cubicBezTo>
                          <a:pt x="1678035" y="44700"/>
                          <a:pt x="1548133" y="20834"/>
                          <a:pt x="1382573" y="36576"/>
                        </a:cubicBezTo>
                        <a:cubicBezTo>
                          <a:pt x="1217013" y="52318"/>
                          <a:pt x="941667" y="57277"/>
                          <a:pt x="724205" y="36576"/>
                        </a:cubicBezTo>
                        <a:cubicBezTo>
                          <a:pt x="506743" y="15875"/>
                          <a:pt x="262580" y="61241"/>
                          <a:pt x="0" y="36576"/>
                        </a:cubicBezTo>
                        <a:cubicBezTo>
                          <a:pt x="566" y="19755"/>
                          <a:pt x="-1" y="8736"/>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diagram of a diagram of relationships&#10;&#10;Description automatically generated">
            <a:extLst>
              <a:ext uri="{FF2B5EF4-FFF2-40B4-BE49-F238E27FC236}">
                <a16:creationId xmlns:a16="http://schemas.microsoft.com/office/drawing/2014/main" id="{46DB6C48-390D-49A1-9556-2884BE120EFF}"/>
              </a:ext>
            </a:extLst>
          </p:cNvPr>
          <p:cNvPicPr>
            <a:picLocks noChangeAspect="1"/>
          </p:cNvPicPr>
          <p:nvPr/>
        </p:nvPicPr>
        <p:blipFill>
          <a:blip r:embed="rId2"/>
          <a:stretch>
            <a:fillRect/>
          </a:stretch>
        </p:blipFill>
        <p:spPr>
          <a:xfrm>
            <a:off x="2012397" y="5285232"/>
            <a:ext cx="8484197" cy="7211568"/>
          </a:xfrm>
          <a:prstGeom prst="rect">
            <a:avLst/>
          </a:prstGeom>
        </p:spPr>
      </p:pic>
      <p:pic>
        <p:nvPicPr>
          <p:cNvPr id="1026" name="Picture 2" descr="GIRFEC Aberdeenshire | Getting it Right for Every Child in Aberdeenshire –  Getting it Right for Every Child in Aberdeenshire">
            <a:extLst>
              <a:ext uri="{FF2B5EF4-FFF2-40B4-BE49-F238E27FC236}">
                <a16:creationId xmlns:a16="http://schemas.microsoft.com/office/drawing/2014/main" id="{A931E173-2F6E-C061-C08D-B7524BC59E9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508992" y="6587666"/>
            <a:ext cx="11228832" cy="4606700"/>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17827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DA801E-C9C1-4EDF-B433-EF360FE94162}"/>
              </a:ext>
            </a:extLst>
          </p:cNvPr>
          <p:cNvSpPr>
            <a:spLocks noGrp="1"/>
          </p:cNvSpPr>
          <p:nvPr>
            <p:ph type="title"/>
          </p:nvPr>
        </p:nvSpPr>
        <p:spPr>
          <a:solidFill>
            <a:schemeClr val="accent2">
              <a:lumMod val="20000"/>
              <a:lumOff val="80000"/>
            </a:schemeClr>
          </a:solidFill>
        </p:spPr>
        <p:txBody>
          <a:bodyPr/>
          <a:lstStyle/>
          <a:p>
            <a:pPr algn="ctr"/>
            <a:r>
              <a:rPr lang="en-GB" dirty="0"/>
              <a:t>Minimising Incidents </a:t>
            </a:r>
          </a:p>
        </p:txBody>
      </p:sp>
      <p:sp>
        <p:nvSpPr>
          <p:cNvPr id="4" name="Text Placeholder 3">
            <a:extLst>
              <a:ext uri="{FF2B5EF4-FFF2-40B4-BE49-F238E27FC236}">
                <a16:creationId xmlns:a16="http://schemas.microsoft.com/office/drawing/2014/main" id="{40EF206E-D6DF-4056-A005-DFB373AD2CAF}"/>
              </a:ext>
            </a:extLst>
          </p:cNvPr>
          <p:cNvSpPr>
            <a:spLocks noGrp="1"/>
          </p:cNvSpPr>
          <p:nvPr>
            <p:ph type="body" sz="quarter" idx="1"/>
          </p:nvPr>
        </p:nvSpPr>
        <p:spPr/>
        <p:txBody>
          <a:bodyPr/>
          <a:lstStyle/>
          <a:p>
            <a:r>
              <a:rPr lang="en-GB" dirty="0"/>
              <a:t> </a:t>
            </a:r>
          </a:p>
        </p:txBody>
      </p:sp>
    </p:spTree>
    <p:extLst>
      <p:ext uri="{BB962C8B-B14F-4D97-AF65-F5344CB8AC3E}">
        <p14:creationId xmlns:p14="http://schemas.microsoft.com/office/powerpoint/2010/main" val="80921825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Included Engaged Involved"/>
          <p:cNvSpPr txBox="1">
            <a:spLocks noGrp="1"/>
          </p:cNvSpPr>
          <p:nvPr>
            <p:ph type="title"/>
          </p:nvPr>
        </p:nvSpPr>
        <p:spPr>
          <a:prstGeom prst="rect">
            <a:avLst/>
          </a:prstGeom>
        </p:spPr>
        <p:txBody>
          <a:bodyPr/>
          <a:lstStyle/>
          <a:p>
            <a:r>
              <a:rPr lang="en-GB" dirty="0"/>
              <a:t>Inclusion Essentials: School Policy</a:t>
            </a:r>
            <a:endParaRPr dirty="0"/>
          </a:p>
        </p:txBody>
      </p:sp>
      <p:sp>
        <p:nvSpPr>
          <p:cNvPr id="159" name="All behaviour is communication…"/>
          <p:cNvSpPr txBox="1">
            <a:spLocks noGrp="1"/>
          </p:cNvSpPr>
          <p:nvPr>
            <p:ph type="body" idx="1"/>
          </p:nvPr>
        </p:nvSpPr>
        <p:spPr>
          <a:xfrm>
            <a:off x="1206500" y="3406140"/>
            <a:ext cx="21971000" cy="9098376"/>
          </a:xfrm>
          <a:prstGeom prst="rect">
            <a:avLst/>
          </a:prstGeom>
          <a:solidFill>
            <a:schemeClr val="accent2">
              <a:lumMod val="20000"/>
              <a:lumOff val="80000"/>
            </a:schemeClr>
          </a:solidFill>
        </p:spPr>
        <p:txBody>
          <a:bodyPr>
            <a:normAutofit lnSpcReduction="10000"/>
          </a:bodyPr>
          <a:lstStyle/>
          <a:p>
            <a:pPr marL="0" indent="0">
              <a:buNone/>
            </a:pPr>
            <a:r>
              <a:rPr lang="en-GB" sz="5400" dirty="0"/>
              <a:t>You will have an up to date and publicly available school policy</a:t>
            </a:r>
          </a:p>
          <a:p>
            <a:pPr marL="914400" lvl="1" indent="0">
              <a:buNone/>
            </a:pPr>
            <a:r>
              <a:rPr lang="en-GB" sz="5400" dirty="0">
                <a:hlinkClick r:id="rId2"/>
              </a:rPr>
              <a:t>Relationships, learning and behaviour – The City of Edinburgh Council Intranet</a:t>
            </a:r>
            <a:endParaRPr lang="en-GB" sz="5400" dirty="0"/>
          </a:p>
          <a:p>
            <a:pPr marL="914400" lvl="1" indent="0">
              <a:buNone/>
            </a:pPr>
            <a:endParaRPr lang="en-GB" sz="5400" dirty="0"/>
          </a:p>
          <a:p>
            <a:pPr marL="914400" lvl="1" indent="0">
              <a:buNone/>
            </a:pPr>
            <a:r>
              <a:rPr lang="en-GB" sz="5400" dirty="0"/>
              <a:t>Including: </a:t>
            </a:r>
          </a:p>
          <a:p>
            <a:pPr lvl="1"/>
            <a:r>
              <a:rPr lang="en-GB" sz="5400" dirty="0"/>
              <a:t>Statement on </a:t>
            </a:r>
            <a:r>
              <a:rPr sz="5400" dirty="0"/>
              <a:t>Inclusion, Rights, Relationships and </a:t>
            </a:r>
            <a:r>
              <a:rPr sz="5400" dirty="0" err="1"/>
              <a:t>Behaviour</a:t>
            </a:r>
            <a:r>
              <a:rPr sz="5400" dirty="0"/>
              <a:t>/Learning</a:t>
            </a:r>
            <a:endParaRPr lang="en-GB" sz="5400" dirty="0"/>
          </a:p>
          <a:p>
            <a:pPr lvl="1"/>
            <a:r>
              <a:rPr lang="en-GB" sz="5400" b="1" dirty="0"/>
              <a:t>All behaviour is Communication </a:t>
            </a:r>
          </a:p>
          <a:p>
            <a:pPr lvl="1"/>
            <a:r>
              <a:rPr lang="en-GB" sz="5400" dirty="0"/>
              <a:t>Prevention and De-escalation techniques</a:t>
            </a:r>
          </a:p>
          <a:p>
            <a:pPr lvl="1"/>
            <a:r>
              <a:rPr lang="en-GB" sz="5400" dirty="0"/>
              <a:t>Tracking and Monitoring Inclusion </a:t>
            </a:r>
          </a:p>
          <a:p>
            <a:pPr lvl="1"/>
            <a:r>
              <a:rPr lang="en-GB" sz="5400" dirty="0"/>
              <a:t>Communication </a:t>
            </a:r>
          </a:p>
          <a:p>
            <a:pPr lvl="1"/>
            <a:r>
              <a:rPr lang="en-GB" sz="5400" dirty="0"/>
              <a:t>Quality Assurance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Included Engaged Involved"/>
          <p:cNvSpPr txBox="1">
            <a:spLocks noGrp="1"/>
          </p:cNvSpPr>
          <p:nvPr>
            <p:ph type="title"/>
          </p:nvPr>
        </p:nvSpPr>
        <p:spPr>
          <a:prstGeom prst="rect">
            <a:avLst/>
          </a:prstGeom>
        </p:spPr>
        <p:txBody>
          <a:bodyPr/>
          <a:lstStyle/>
          <a:p>
            <a:r>
              <a:rPr lang="en-GB" dirty="0"/>
              <a:t>Inclusion Essentials – Resources  </a:t>
            </a:r>
            <a:endParaRPr dirty="0"/>
          </a:p>
        </p:txBody>
      </p:sp>
      <p:sp>
        <p:nvSpPr>
          <p:cNvPr id="159" name="All behaviour is communication…"/>
          <p:cNvSpPr txBox="1">
            <a:spLocks noGrp="1"/>
          </p:cNvSpPr>
          <p:nvPr>
            <p:ph type="body" idx="1"/>
          </p:nvPr>
        </p:nvSpPr>
        <p:spPr>
          <a:xfrm>
            <a:off x="1206500" y="3406140"/>
            <a:ext cx="21971000" cy="9098376"/>
          </a:xfrm>
          <a:prstGeom prst="rect">
            <a:avLst/>
          </a:prstGeom>
          <a:solidFill>
            <a:schemeClr val="accent2">
              <a:lumMod val="20000"/>
              <a:lumOff val="80000"/>
            </a:schemeClr>
          </a:solidFill>
        </p:spPr>
        <p:txBody>
          <a:bodyPr>
            <a:normAutofit/>
          </a:bodyPr>
          <a:lstStyle/>
          <a:p>
            <a:r>
              <a:rPr lang="en-GB" dirty="0"/>
              <a:t>Nurturing Spaces</a:t>
            </a:r>
          </a:p>
          <a:p>
            <a:r>
              <a:rPr lang="en-GB" dirty="0"/>
              <a:t>Wellbeing Hub</a:t>
            </a:r>
          </a:p>
          <a:p>
            <a:r>
              <a:rPr lang="en-GB" dirty="0"/>
              <a:t>Interventions </a:t>
            </a:r>
          </a:p>
          <a:p>
            <a:r>
              <a:rPr dirty="0"/>
              <a:t>Appropriate Support Plans</a:t>
            </a:r>
            <a:r>
              <a:rPr lang="en-GB" dirty="0"/>
              <a:t> &amp; </a:t>
            </a:r>
            <a:r>
              <a:rPr lang="en-GB" b="1" dirty="0"/>
              <a:t>Risk Assessments </a:t>
            </a:r>
            <a:endParaRPr b="1" dirty="0"/>
          </a:p>
          <a:p>
            <a:r>
              <a:rPr dirty="0"/>
              <a:t>Team around the Child</a:t>
            </a:r>
            <a:r>
              <a:rPr lang="en-GB" dirty="0"/>
              <a:t> – Support Staff included, as appropriate </a:t>
            </a:r>
            <a:endParaRPr dirty="0"/>
          </a:p>
          <a:p>
            <a:r>
              <a:rPr dirty="0"/>
              <a:t>Team around the School/Learning Community  </a:t>
            </a:r>
            <a:endParaRPr lang="en-GB" dirty="0"/>
          </a:p>
          <a:p>
            <a:r>
              <a:rPr lang="en-GB" b="1" dirty="0"/>
              <a:t>Strategic IRD</a:t>
            </a:r>
            <a:endParaRPr b="1" dirty="0"/>
          </a:p>
        </p:txBody>
      </p:sp>
      <p:sp>
        <p:nvSpPr>
          <p:cNvPr id="2" name="Star: 5 Points 1">
            <a:extLst>
              <a:ext uri="{FF2B5EF4-FFF2-40B4-BE49-F238E27FC236}">
                <a16:creationId xmlns:a16="http://schemas.microsoft.com/office/drawing/2014/main" id="{38916E84-7244-6B34-2DCB-633E60D4E11E}"/>
              </a:ext>
            </a:extLst>
          </p:cNvPr>
          <p:cNvSpPr/>
          <p:nvPr/>
        </p:nvSpPr>
        <p:spPr>
          <a:xfrm>
            <a:off x="19329991" y="6624083"/>
            <a:ext cx="2105247" cy="199006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NEW</a:t>
            </a:r>
          </a:p>
        </p:txBody>
      </p:sp>
      <p:sp>
        <p:nvSpPr>
          <p:cNvPr id="4" name="Star: 5 Points 3">
            <a:extLst>
              <a:ext uri="{FF2B5EF4-FFF2-40B4-BE49-F238E27FC236}">
                <a16:creationId xmlns:a16="http://schemas.microsoft.com/office/drawing/2014/main" id="{884D2BA2-4B6F-8C43-5FC1-A61DDF25160E}"/>
              </a:ext>
            </a:extLst>
          </p:cNvPr>
          <p:cNvSpPr/>
          <p:nvPr/>
        </p:nvSpPr>
        <p:spPr>
          <a:xfrm>
            <a:off x="5681331" y="8881730"/>
            <a:ext cx="2105247" cy="199006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NEW</a:t>
            </a:r>
          </a:p>
        </p:txBody>
      </p:sp>
      <p:sp>
        <p:nvSpPr>
          <p:cNvPr id="5" name="Star: 5 Points 4">
            <a:extLst>
              <a:ext uri="{FF2B5EF4-FFF2-40B4-BE49-F238E27FC236}">
                <a16:creationId xmlns:a16="http://schemas.microsoft.com/office/drawing/2014/main" id="{3978FC4A-2604-7AB0-F461-25597ED1DBB5}"/>
              </a:ext>
            </a:extLst>
          </p:cNvPr>
          <p:cNvSpPr/>
          <p:nvPr/>
        </p:nvSpPr>
        <p:spPr>
          <a:xfrm>
            <a:off x="14889126" y="5415515"/>
            <a:ext cx="2105247" cy="199006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NEW</a:t>
            </a:r>
          </a:p>
        </p:txBody>
      </p:sp>
    </p:spTree>
    <p:extLst>
      <p:ext uri="{BB962C8B-B14F-4D97-AF65-F5344CB8AC3E}">
        <p14:creationId xmlns:p14="http://schemas.microsoft.com/office/powerpoint/2010/main" val="275841362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500C-5CEB-4112-BFA1-F056AFA191F8}"/>
              </a:ext>
            </a:extLst>
          </p:cNvPr>
          <p:cNvSpPr>
            <a:spLocks noGrp="1"/>
          </p:cNvSpPr>
          <p:nvPr>
            <p:ph type="title"/>
          </p:nvPr>
        </p:nvSpPr>
        <p:spPr/>
        <p:txBody>
          <a:bodyPr>
            <a:normAutofit/>
          </a:bodyPr>
          <a:lstStyle/>
          <a:p>
            <a:r>
              <a:rPr lang="en-GB" dirty="0"/>
              <a:t> Professional Learning </a:t>
            </a:r>
          </a:p>
        </p:txBody>
      </p:sp>
      <p:sp>
        <p:nvSpPr>
          <p:cNvPr id="3" name="Text Placeholder 2">
            <a:extLst>
              <a:ext uri="{FF2B5EF4-FFF2-40B4-BE49-F238E27FC236}">
                <a16:creationId xmlns:a16="http://schemas.microsoft.com/office/drawing/2014/main" id="{B77EA5B8-47B8-4765-AB58-4C7F36A07388}"/>
              </a:ext>
            </a:extLst>
          </p:cNvPr>
          <p:cNvSpPr>
            <a:spLocks noGrp="1"/>
          </p:cNvSpPr>
          <p:nvPr>
            <p:ph type="body" sz="quarter" idx="21"/>
          </p:nvPr>
        </p:nvSpPr>
        <p:spPr/>
        <p:txBody>
          <a:bodyPr/>
          <a:lstStyle/>
          <a:p>
            <a:r>
              <a:rPr lang="en-GB" dirty="0"/>
              <a:t> </a:t>
            </a:r>
          </a:p>
        </p:txBody>
      </p:sp>
      <p:sp>
        <p:nvSpPr>
          <p:cNvPr id="4" name="Text Placeholder 3">
            <a:extLst>
              <a:ext uri="{FF2B5EF4-FFF2-40B4-BE49-F238E27FC236}">
                <a16:creationId xmlns:a16="http://schemas.microsoft.com/office/drawing/2014/main" id="{99A38ECB-A647-43A5-A05B-60193560F0F0}"/>
              </a:ext>
            </a:extLst>
          </p:cNvPr>
          <p:cNvSpPr>
            <a:spLocks noGrp="1"/>
          </p:cNvSpPr>
          <p:nvPr>
            <p:ph type="body" idx="1"/>
          </p:nvPr>
        </p:nvSpPr>
        <p:spPr>
          <a:xfrm>
            <a:off x="1206500" y="2828261"/>
            <a:ext cx="21971000" cy="9676256"/>
          </a:xfrm>
          <a:solidFill>
            <a:schemeClr val="accent2">
              <a:lumMod val="40000"/>
              <a:lumOff val="60000"/>
            </a:schemeClr>
          </a:solidFill>
        </p:spPr>
        <p:txBody>
          <a:bodyPr>
            <a:normAutofit/>
          </a:bodyPr>
          <a:lstStyle/>
          <a:p>
            <a:r>
              <a:rPr lang="en-GB" dirty="0"/>
              <a:t>Relationships Learning and Behaviour whole school training</a:t>
            </a:r>
          </a:p>
          <a:p>
            <a:pPr lvl="1"/>
            <a:r>
              <a:rPr lang="en-GB" dirty="0"/>
              <a:t>2 in person workshops</a:t>
            </a:r>
          </a:p>
          <a:p>
            <a:pPr lvl="1"/>
            <a:r>
              <a:rPr lang="en-GB" dirty="0"/>
              <a:t>2 My Learning Hub modules (appears as one course but is split into two)</a:t>
            </a:r>
          </a:p>
          <a:p>
            <a:r>
              <a:rPr lang="en-GB" dirty="0"/>
              <a:t>Online component can be done at any time – Course title Promoting Positive Relationships</a:t>
            </a:r>
          </a:p>
          <a:p>
            <a:r>
              <a:rPr lang="en-GB" dirty="0"/>
              <a:t>Behaviour is communication – Inclusive practice – </a:t>
            </a:r>
            <a:r>
              <a:rPr lang="en-GB" b="1" dirty="0"/>
              <a:t>CIRCLE</a:t>
            </a:r>
            <a:r>
              <a:rPr lang="en-GB" dirty="0"/>
              <a:t> My Learning Hub primary and secondary modules</a:t>
            </a:r>
          </a:p>
          <a:p>
            <a:r>
              <a:rPr lang="en-GB" dirty="0"/>
              <a:t>Behaviour is communication – GIRFEC child / young person’s planning – GIRFEC My Learning Hub modules</a:t>
            </a:r>
          </a:p>
          <a:p>
            <a:endParaRPr lang="en-GB" dirty="0"/>
          </a:p>
        </p:txBody>
      </p:sp>
    </p:spTree>
    <p:extLst>
      <p:ext uri="{BB962C8B-B14F-4D97-AF65-F5344CB8AC3E}">
        <p14:creationId xmlns:p14="http://schemas.microsoft.com/office/powerpoint/2010/main" val="518028454"/>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FD9EA8156F6A4997BBDB28972896B8" ma:contentTypeVersion="9" ma:contentTypeDescription="Create a new document." ma:contentTypeScope="" ma:versionID="4a68556feb14ca0eef5a380915d94531">
  <xsd:schema xmlns:xsd="http://www.w3.org/2001/XMLSchema" xmlns:xs="http://www.w3.org/2001/XMLSchema" xmlns:p="http://schemas.microsoft.com/office/2006/metadata/properties" xmlns:ns2="40be1ce2-7af8-4f37-b6c8-77cc01aecb2a" xmlns:ns3="40ae933b-4bdd-4fd5-9c94-356f3358d346" targetNamespace="http://schemas.microsoft.com/office/2006/metadata/properties" ma:root="true" ma:fieldsID="c90edec02cac69cc656af36612c96215" ns2:_="" ns3:_="">
    <xsd:import namespace="40be1ce2-7af8-4f37-b6c8-77cc01aecb2a"/>
    <xsd:import namespace="40ae933b-4bdd-4fd5-9c94-356f3358d34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be1ce2-7af8-4f37-b6c8-77cc01aecb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0ae933b-4bdd-4fd5-9c94-356f3358d34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0ae933b-4bdd-4fd5-9c94-356f3358d346">
      <UserInfo>
        <DisplayName>Andrew Bradshaw</DisplayName>
        <AccountId>21</AccountId>
        <AccountType/>
      </UserInfo>
    </SharedWithUsers>
  </documentManagement>
</p:properties>
</file>

<file path=customXml/itemProps1.xml><?xml version="1.0" encoding="utf-8"?>
<ds:datastoreItem xmlns:ds="http://schemas.openxmlformats.org/officeDocument/2006/customXml" ds:itemID="{C543269C-E9AF-47CD-8546-54FEC7E124A0}"/>
</file>

<file path=customXml/itemProps2.xml><?xml version="1.0" encoding="utf-8"?>
<ds:datastoreItem xmlns:ds="http://schemas.openxmlformats.org/officeDocument/2006/customXml" ds:itemID="{FC2EE333-5E52-4415-BBE4-EA4F9117DC87}"/>
</file>

<file path=customXml/itemProps3.xml><?xml version="1.0" encoding="utf-8"?>
<ds:datastoreItem xmlns:ds="http://schemas.openxmlformats.org/officeDocument/2006/customXml" ds:itemID="{344D6854-1200-40FC-9731-2E9E2F65EC45}"/>
</file>

<file path=docProps/app.xml><?xml version="1.0" encoding="utf-8"?>
<Properties xmlns="http://schemas.openxmlformats.org/officeDocument/2006/extended-properties" xmlns:vt="http://schemas.openxmlformats.org/officeDocument/2006/docPropsVTypes">
  <Template/>
  <TotalTime>4272</TotalTime>
  <Words>2095</Words>
  <Application>Microsoft Office PowerPoint</Application>
  <PresentationFormat>Custom</PresentationFormat>
  <Paragraphs>253</Paragraphs>
  <Slides>28</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28</vt:i4>
      </vt:variant>
    </vt:vector>
  </HeadingPairs>
  <TitlesOfParts>
    <vt:vector size="39" baseType="lpstr">
      <vt:lpstr>Arial</vt:lpstr>
      <vt:lpstr>Arial</vt:lpstr>
      <vt:lpstr>Calibri</vt:lpstr>
      <vt:lpstr>Calibri Light</vt:lpstr>
      <vt:lpstr>Century Gothic</vt:lpstr>
      <vt:lpstr>Helvetica Neue</vt:lpstr>
      <vt:lpstr>Helvetica Neue Medium</vt:lpstr>
      <vt:lpstr>Wingdings 3</vt:lpstr>
      <vt:lpstr>Office Theme</vt:lpstr>
      <vt:lpstr>Slice</vt:lpstr>
      <vt:lpstr>1_Office Theme</vt:lpstr>
      <vt:lpstr>Minimising, Monitoring and tracking  Behaviours of Concern </vt:lpstr>
      <vt:lpstr>Objectives </vt:lpstr>
      <vt:lpstr>Behaviour Coordinator (BECO)</vt:lpstr>
      <vt:lpstr>BoC Framework </vt:lpstr>
      <vt:lpstr>4 Rs</vt:lpstr>
      <vt:lpstr>Minimising Incidents </vt:lpstr>
      <vt:lpstr>Inclusion Essentials: School Policy</vt:lpstr>
      <vt:lpstr>Inclusion Essentials – Resources  </vt:lpstr>
      <vt:lpstr> Professional Learning </vt:lpstr>
      <vt:lpstr>Policy into Practice –  Hermitage Park </vt:lpstr>
      <vt:lpstr>PowerPoint Presentation</vt:lpstr>
      <vt:lpstr>Managing Incidents </vt:lpstr>
      <vt:lpstr>Actions in Schools</vt:lpstr>
      <vt:lpstr>An incident Occurs 1</vt:lpstr>
      <vt:lpstr>An incident occurs 2 – actions for SLT/BECO</vt:lpstr>
      <vt:lpstr>Reporting &amp; Follow Up </vt:lpstr>
      <vt:lpstr>An Incident Occurs 3</vt:lpstr>
      <vt:lpstr>Policy into Practice –  St Crispin’s </vt:lpstr>
      <vt:lpstr>BoC – post incident Response</vt:lpstr>
      <vt:lpstr>BECO Tasks </vt:lpstr>
      <vt:lpstr>School H&amp;S Committee</vt:lpstr>
      <vt:lpstr>Education Service </vt:lpstr>
      <vt:lpstr>Education Service </vt:lpstr>
      <vt:lpstr>Health &amp; Safety Department  </vt:lpstr>
      <vt:lpstr>Council Oversight/Governance</vt:lpstr>
      <vt:lpstr>SHE Portal Guidance  (further guidance also on My Learning Hub)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dc:title>
  <dc:creator>Michelle McMillan</dc:creator>
  <cp:lastModifiedBy>Lorna French</cp:lastModifiedBy>
  <cp:revision>11</cp:revision>
  <dcterms:modified xsi:type="dcterms:W3CDTF">2023-11-06T11:49:24Z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0x010100E0FD9EA8156F6A4997BBDB28972896B8</vt:lpwstr>
  </property>
</Properties>
</file>