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AC626-2F68-4E08-B470-B616E9CFD361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05FEB-CC8A-4472-8D25-0A7C9E581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7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578C-4C23-49F8-8106-0D889A6EFBF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86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7EEF2-AC41-9DFE-8351-606BB346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138A0-2E1C-B1DB-15A9-46BAEFD84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A2A45-F6EF-8942-DFA8-8B94F96C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18530-8390-7592-5104-ACA42744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2D0B3-78A6-15DF-9AF4-48FF3213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4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30D2-CC55-0576-6AB5-90DD143B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2EF15-430E-A618-76D1-2025D2824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D76B9-5600-1CB7-8C00-02AD55D2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20E40-4FD9-0B7B-009E-BDBBAF24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8DC80-D7A4-BB15-85FF-E465A141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E2715-2196-B51F-F88E-DF3902630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BACA6-E0B0-3CE1-599C-9C0C9FE62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0A2CA-B80F-CFA6-8205-C6BF582F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78ADA-2F13-FA5F-FD20-130D8988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E7F1-8131-469B-A94B-9EA624B9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709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n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F192-8385-4693-8FE6-2ADCBE71E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00174" y="338667"/>
            <a:ext cx="8827468" cy="1223433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D3CBA-B2FC-4A0C-983E-A50618D2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1013" y="6356350"/>
            <a:ext cx="408240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01D25-C914-4168-B4DE-8D2D39B5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2992" y="6356349"/>
            <a:ext cx="764650" cy="365125"/>
          </a:xfrm>
        </p:spPr>
        <p:txBody>
          <a:bodyPr/>
          <a:lstStyle/>
          <a:p>
            <a:fld id="{9517C5FD-7A98-4D2D-B7E0-F74DE4613C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C9CBF-A155-49A5-BBD8-07D1A12F775E}"/>
              </a:ext>
            </a:extLst>
          </p:cNvPr>
          <p:cNvSpPr/>
          <p:nvPr userDrawn="1"/>
        </p:nvSpPr>
        <p:spPr>
          <a:xfrm>
            <a:off x="0" y="1"/>
            <a:ext cx="1828800" cy="6857999"/>
          </a:xfrm>
          <a:prstGeom prst="rect">
            <a:avLst/>
          </a:prstGeom>
          <a:solidFill>
            <a:srgbClr val="08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D612FE-C50A-4156-B5BB-EE0F72D3185F}"/>
              </a:ext>
            </a:extLst>
          </p:cNvPr>
          <p:cNvCxnSpPr>
            <a:cxnSpLocks/>
          </p:cNvCxnSpPr>
          <p:nvPr userDrawn="1"/>
        </p:nvCxnSpPr>
        <p:spPr>
          <a:xfrm>
            <a:off x="1830198" y="1773692"/>
            <a:ext cx="9522000" cy="0"/>
          </a:xfrm>
          <a:prstGeom prst="line">
            <a:avLst/>
          </a:prstGeom>
          <a:ln w="50800">
            <a:solidFill>
              <a:srgbClr val="085B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3832CA-7B82-4C2E-BFCF-D26D7A2E4F09}"/>
              </a:ext>
            </a:extLst>
          </p:cNvPr>
          <p:cNvCxnSpPr>
            <a:cxnSpLocks/>
          </p:cNvCxnSpPr>
          <p:nvPr userDrawn="1"/>
        </p:nvCxnSpPr>
        <p:spPr>
          <a:xfrm>
            <a:off x="0" y="1773692"/>
            <a:ext cx="1828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2661322-31C4-4512-8250-BB0754161C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0174" y="2012581"/>
            <a:ext cx="8827468" cy="4063478"/>
          </a:xfrm>
        </p:spPr>
        <p:txBody>
          <a:bodyPr/>
          <a:lstStyle>
            <a:lvl1pPr marL="360363" indent="-360363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  <a:tabLst>
                <a:tab pos="373063" algn="l"/>
              </a:tabLst>
              <a:defRPr/>
            </a:lvl1pPr>
            <a:lvl2pPr marL="631825" indent="-271463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SzPct val="120000"/>
              <a:buFont typeface="Wingdings" panose="05000000000000000000" pitchFamily="2" charset="2"/>
              <a:buChar char="§"/>
              <a:defRPr/>
            </a:lvl2pPr>
            <a:lvl3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Click to edit bullet level 1 max 7 bullets</a:t>
            </a:r>
          </a:p>
          <a:p>
            <a:pPr lvl="0"/>
            <a:r>
              <a:rPr lang="en-US" dirty="0"/>
              <a:t>Click to edit bullet 2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93293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13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32F4-CFA2-FF77-0423-AAA0BB28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5FC72-189E-55E1-3851-05781BA2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01F7F-1A63-E825-8926-BFA80BE5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E0C0-CA24-39D5-F329-F56B6C69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2E499-FCA6-016C-2831-607B77DC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9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EDCA3-CD2C-6D77-E374-15EFF6D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A6F47-8E11-B030-DC87-B9D05263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4552C-82BB-E892-9D66-6BB5EDE0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17FD5-68D0-D795-81A5-9C7512ED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B6B8C-6791-5A5B-174A-C1FF6857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436F-F87F-739C-B1A6-EFC748D0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F91D-ADEA-A218-3ED3-A0D55D9DF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8DED0-80EF-3836-A2C1-8944D044D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41693-8A14-1EAE-3B59-C0FB83507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C521-39E1-796C-E845-D85C0BD0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D0341-5D04-7EAC-ABF3-83CE7A2B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6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1ABF-B84C-F560-C8C3-F295F5FB3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E101C-6057-2B95-6F07-D6B4625B7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2DF31-B7BD-A5F5-ED66-FD318296E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09CA0-FE55-A9B1-D868-3208C5CB2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A8568-8BB4-11FB-39C4-1A5727F1F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33AA08-3231-4D84-0BD7-9CBAEB9F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1853E-2ED8-95D9-E1E6-8A06DA68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9DC97-D385-BA87-11A3-C27E6F82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8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CDEA7-510E-5220-7F80-3DDA679F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B2785C-87C9-3B26-F669-15D342F6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6C330-9AF2-6CD8-4B17-BCF1FC2B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D64E2-B0F6-B7EF-840C-D011D9AB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FAA0F-B006-5EE8-E473-D49E1D26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143DB-D2BB-5BC1-E685-4BB3771E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B29AE-0E8E-BA4C-180C-64FD9FA7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631B-8998-7EE8-3FF4-0DD9C5D2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9F81C-8A6C-ECAB-E5FB-B851FE5E4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15643-7891-9F6D-A750-38B409A5B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B409E-ED1F-1AA1-A5F8-88C90B16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AF821-761A-8C78-93AA-E5E4F9E0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BE2A0-F54B-8F8A-C8BD-78BC9BE4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0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97FA-0CF9-0CF1-70CE-AEDA8149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24D2A-FAD2-F57E-F25A-B3EE260EB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538C0-1F73-659D-460B-DAC405AFA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446BF-FAD5-6010-50D2-583E06B5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C4F98-7C77-676C-2508-71524302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96289-FF88-7DED-EE3E-24969AE4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7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52BD6-1D72-FCBB-39AB-97E0EE012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6AAF-9A8B-561F-C835-A2EE7C9B2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7A968-01A8-76DB-85AD-927F2B724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8F85-3938-405B-9211-FB9B2D63C098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1C6B-0FDF-FD29-45FA-70B977F68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74321-E4E7-DACD-10E3-4A78A822D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1644-42E0-46F5-AECB-B75D243CD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5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311912-BCF3-4B53-ACF2-63DDE4E8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273" y="338667"/>
            <a:ext cx="10058399" cy="1223433"/>
          </a:xfrm>
        </p:spPr>
        <p:txBody>
          <a:bodyPr>
            <a:normAutofit/>
          </a:bodyPr>
          <a:lstStyle/>
          <a:p>
            <a:r>
              <a:rPr lang="en-GB" sz="3200" dirty="0"/>
              <a:t>Health and Safety Committee Update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C9B42-FF0D-4535-9C78-F2A4A43CBF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05000" y="1903885"/>
            <a:ext cx="10058399" cy="48175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Meetings taking place monthly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Key focus of meetings highlighted via SORT for example Behaviours of Concern as a standing agenda item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Committees asked to consider UFAS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C32610-2BD4-4F5F-A9DC-813E5F8F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EDEDF8-4FB7-47A9-A0AC-34121439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C5FD-7A98-4D2D-B7E0-F74DE4613C4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59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Health and Safety Committee Update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Murphy (Edinburgh - Sec)</dc:creator>
  <cp:lastModifiedBy>Alison Murphy (Edinburgh - Sec)</cp:lastModifiedBy>
  <cp:revision>2</cp:revision>
  <dcterms:created xsi:type="dcterms:W3CDTF">2023-05-30T11:00:34Z</dcterms:created>
  <dcterms:modified xsi:type="dcterms:W3CDTF">2023-05-30T11:12:30Z</dcterms:modified>
</cp:coreProperties>
</file>