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47" autoAdjust="0"/>
    <p:restoredTop sz="94660"/>
  </p:normalViewPr>
  <p:slideViewPr>
    <p:cSldViewPr snapToGrid="0">
      <p:cViewPr varScale="1">
        <p:scale>
          <a:sx n="62" d="100"/>
          <a:sy n="62" d="100"/>
        </p:scale>
        <p:origin x="84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AC626-2F68-4E08-B470-B616E9CFD361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05FEB-CC8A-4472-8D25-0A7C9E5818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7073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50578C-4C23-49F8-8106-0D889A6EFBFA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86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7EEF2-AC41-9DFE-8351-606BB346B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B7138A0-2E1C-B1DB-15A9-46BAEFD84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3A2A45-F6EF-8942-DFA8-8B94F96C1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E18530-8390-7592-5104-ACA42744E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2D0B3-78A6-15DF-9AF4-48FF32137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2747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D30D2-CC55-0576-6AB5-90DD143B2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62EF15-430E-A618-76D1-2025D2824B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8D76B9-5600-1CB7-8C00-02AD55D2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B20E40-4FD9-0B7B-009E-BDBBAF243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A8DC80-D7A4-BB15-85FF-E465A1412C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4334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2E2715-2196-B51F-F88E-DF39026306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2BACA6-E0B0-3CE1-599C-9C0C9FE629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50A2CA-B80F-CFA6-8205-C6BF582F64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478ADA-2F13-FA5F-FD20-130D89886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46E7F1-8131-469B-A94B-9EA624B91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7091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Content no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BF192-8385-4693-8FE6-2ADCBE71E07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00174" y="338667"/>
            <a:ext cx="8827468" cy="1223433"/>
          </a:xfrm>
        </p:spPr>
        <p:txBody>
          <a:bodyPr>
            <a:normAutofit/>
          </a:bodyPr>
          <a:lstStyle>
            <a:lvl1pPr>
              <a:defRPr sz="3800"/>
            </a:lvl1pPr>
          </a:lstStyle>
          <a:p>
            <a:r>
              <a:rPr lang="en-US" dirty="0"/>
              <a:t>Click to edit title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8D3CBA-B2FC-4A0C-983E-A50618D28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501013" y="6356350"/>
            <a:ext cx="408240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01D25-C914-4168-B4DE-8D2D39B506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62992" y="6356349"/>
            <a:ext cx="764650" cy="365125"/>
          </a:xfrm>
        </p:spPr>
        <p:txBody>
          <a:bodyPr/>
          <a:lstStyle/>
          <a:p>
            <a:fld id="{9517C5FD-7A98-4D2D-B7E0-F74DE4613C4E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07C9CBF-A155-49A5-BBD8-07D1A12F775E}"/>
              </a:ext>
            </a:extLst>
          </p:cNvPr>
          <p:cNvSpPr/>
          <p:nvPr userDrawn="1"/>
        </p:nvSpPr>
        <p:spPr>
          <a:xfrm>
            <a:off x="0" y="1"/>
            <a:ext cx="1828800" cy="6857999"/>
          </a:xfrm>
          <a:prstGeom prst="rect">
            <a:avLst/>
          </a:prstGeom>
          <a:solidFill>
            <a:srgbClr val="085B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2D612FE-C50A-4156-B5BB-EE0F72D3185F}"/>
              </a:ext>
            </a:extLst>
          </p:cNvPr>
          <p:cNvCxnSpPr>
            <a:cxnSpLocks/>
          </p:cNvCxnSpPr>
          <p:nvPr userDrawn="1"/>
        </p:nvCxnSpPr>
        <p:spPr>
          <a:xfrm>
            <a:off x="1830198" y="1773692"/>
            <a:ext cx="9522000" cy="0"/>
          </a:xfrm>
          <a:prstGeom prst="line">
            <a:avLst/>
          </a:prstGeom>
          <a:ln w="50800">
            <a:solidFill>
              <a:srgbClr val="085B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13832CA-7B82-4C2E-BFCF-D26D7A2E4F09}"/>
              </a:ext>
            </a:extLst>
          </p:cNvPr>
          <p:cNvCxnSpPr>
            <a:cxnSpLocks/>
          </p:cNvCxnSpPr>
          <p:nvPr userDrawn="1"/>
        </p:nvCxnSpPr>
        <p:spPr>
          <a:xfrm>
            <a:off x="0" y="1773692"/>
            <a:ext cx="1828800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82661322-31C4-4512-8250-BB0754161C11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500174" y="2012581"/>
            <a:ext cx="8827468" cy="4063478"/>
          </a:xfrm>
        </p:spPr>
        <p:txBody>
          <a:bodyPr/>
          <a:lstStyle>
            <a:lvl1pPr marL="360363" indent="-360363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SzPct val="100000"/>
              <a:buFont typeface="Arial" panose="020B0604020202020204" pitchFamily="34" charset="0"/>
              <a:buChar char="•"/>
              <a:tabLst>
                <a:tab pos="373063" algn="l"/>
              </a:tabLst>
              <a:defRPr/>
            </a:lvl1pPr>
            <a:lvl2pPr marL="631825" indent="-271463"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buSzPct val="120000"/>
              <a:buFont typeface="Wingdings" panose="05000000000000000000" pitchFamily="2" charset="2"/>
              <a:buChar char="§"/>
              <a:defRPr/>
            </a:lvl2pPr>
            <a:lvl3pPr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defRPr/>
            </a:lvl3pPr>
            <a:lvl4pPr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defRPr/>
            </a:lvl4pPr>
            <a:lvl5pPr>
              <a:lnSpc>
                <a:spcPct val="100000"/>
              </a:lnSpc>
              <a:spcBef>
                <a:spcPts val="800"/>
              </a:spcBef>
              <a:spcAft>
                <a:spcPts val="400"/>
              </a:spcAft>
              <a:defRPr/>
            </a:lvl5pPr>
          </a:lstStyle>
          <a:p>
            <a:pPr lvl="0"/>
            <a:r>
              <a:rPr lang="en-US" dirty="0"/>
              <a:t>Click to edit bullet level 1 max 7 bullets</a:t>
            </a:r>
          </a:p>
          <a:p>
            <a:pPr lvl="0"/>
            <a:r>
              <a:rPr lang="en-US" dirty="0"/>
              <a:t>Click to edit bullet 2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893293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orient="horz" pos="1139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C32F4-CFA2-FF77-0423-AAA0BB287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5FC72-189E-55E1-3851-05781BA26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B01F7F-1A63-E825-8926-BFA80BE53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C8E0C0-CA24-39D5-F329-F56B6C697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22E499-FCA6-016C-2831-607B77DC2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7298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EDCA3-CD2C-6D77-E374-15EFF6DC3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4A6F47-8E11-B030-DC87-B9D052632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44552C-82BB-E892-9D66-6BB5EDE0B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17FD5-68D0-D795-81A5-9C7512EDC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B6B8C-6791-5A5B-174A-C1FF68579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30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A436F-F87F-739C-B1A6-EFC748D00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21F91D-ADEA-A218-3ED3-A0D55D9DFD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08DED0-80EF-3836-A2C1-8944D044DA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C41693-8A14-1EAE-3B59-C0FB83507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E0C521-39E1-796C-E845-D85C0BD04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3D0341-5D04-7EAC-ABF3-83CE7A2BD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1562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791ABF-B84C-F560-C8C3-F295F5FB37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6E101C-6057-2B95-6F07-D6B4625B72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B2DF31-B7BD-A5F5-ED66-FD318296E2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09CA0-FE55-A9B1-D868-3208C5CB228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AA8568-8BB4-11FB-39C4-1A5727F1F4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F33AA08-3231-4D84-0BD7-9CBAEB9F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651853E-2ED8-95D9-E1E6-8A06DA68A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599DC97-D385-BA87-11A3-C27E6F82A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1985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CDEA7-510E-5220-7F80-3DDA679F70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B2785C-87C9-3B26-F669-15D342F61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2A6C330-9AF2-6CD8-4B17-BCF1FC2BB9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DD64E2-B0F6-B7EF-840C-D011D9AB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4657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BFAA0F-B006-5EE8-E473-D49E1D264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E143DB-D2BB-5BC1-E685-4BB3771E5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4B29AE-0E8E-BA4C-180C-64FD9FA7A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74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E631B-8998-7EE8-3FF4-0DD9C5D284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09F81C-8A6C-ECAB-E5FB-B851FE5E4F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915643-7891-9F6D-A750-38B409A5B4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D2B409E-ED1F-1AA1-A5F8-88C90B163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AF821-761A-8C78-93AA-E5E4F9E0B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BE2A0-F54B-8F8A-C8BD-78BC9BE49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1204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C97FA-0CF9-0CF1-70CE-AEDA81492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924D2A-FAD2-F57E-F25A-B3EE260EB5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8538C0-1F73-659D-460B-DAC405AFA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3446BF-FAD5-6010-50D2-583E06B5B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C4F98-7C77-676C-2508-715243029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796289-FF88-7DED-EE3E-24969AE4E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370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952BD6-1D72-FCBB-39AB-97E0EE012D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66AAF-9A8B-561F-C835-A2EE7C9B2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17A968-01A8-76DB-85AD-927F2B7247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88F85-3938-405B-9211-FB9B2D63C098}" type="datetimeFigureOut">
              <a:rPr lang="en-GB" smtClean="0"/>
              <a:t>30/05/2023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A41C6B-0FDF-FD29-45FA-70B977F686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174321-E4E7-DACD-10E3-4A78A822D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BE1644-42E0-46F5-AECB-B75D243CD8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459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4311912-BCF3-4B53-ACF2-63DDE4E81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9273" y="338667"/>
            <a:ext cx="10058399" cy="1223433"/>
          </a:xfrm>
        </p:spPr>
        <p:txBody>
          <a:bodyPr>
            <a:normAutofit/>
          </a:bodyPr>
          <a:lstStyle/>
          <a:p>
            <a:r>
              <a:rPr lang="en-GB" sz="3200" dirty="0"/>
              <a:t>Health and Safety Committee Update 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83C9B42-FF0D-4535-9C78-F2A4A43CBFC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905000" y="1903885"/>
            <a:ext cx="10058399" cy="4817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Meetings taking place monthly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Key focus of meetings highlighted via SORT for example Behaviours of Concern as a standing agenda item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Committees asked to consider UFAS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5C32610-2BD4-4F5F-A9DC-813E5F8F8A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4EDEDF8-4FB7-47A9-A0AC-34121439E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7C5FD-7A98-4D2D-B7E0-F74DE4613C4E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597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Health and Safety Committee Update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Alison Murphy (Edinburgh - Sec)</dc:creator>
  <cp:lastModifiedBy>Alison Murphy (Edinburgh - Sec)</cp:lastModifiedBy>
  <cp:revision>2</cp:revision>
  <dcterms:created xsi:type="dcterms:W3CDTF">2023-05-30T11:00:34Z</dcterms:created>
  <dcterms:modified xsi:type="dcterms:W3CDTF">2023-05-30T11:12:30Z</dcterms:modified>
</cp:coreProperties>
</file>