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8">
  <p:sldMasterIdLst>
    <p:sldMasterId id="2147483660" r:id="rId1"/>
  </p:sldMasterIdLst>
  <p:notesMasterIdLst>
    <p:notesMasterId r:id="rId14"/>
  </p:notesMasterIdLst>
  <p:sldIdLst>
    <p:sldId id="328" r:id="rId2"/>
    <p:sldId id="335" r:id="rId3"/>
    <p:sldId id="345" r:id="rId4"/>
    <p:sldId id="329" r:id="rId5"/>
    <p:sldId id="351" r:id="rId6"/>
    <p:sldId id="358" r:id="rId7"/>
    <p:sldId id="346" r:id="rId8"/>
    <p:sldId id="361" r:id="rId9"/>
    <p:sldId id="360" r:id="rId10"/>
    <p:sldId id="347" r:id="rId11"/>
    <p:sldId id="359" r:id="rId12"/>
    <p:sldId id="344" r:id="rId1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E3C"/>
    <a:srgbClr val="A7153E"/>
    <a:srgbClr val="445BA6"/>
    <a:srgbClr val="01AA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ACE2A5-16A3-408E-8CB5-9B520515844C}" v="403" dt="2024-11-27T14:52:20.9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741" autoAdjust="0"/>
  </p:normalViewPr>
  <p:slideViewPr>
    <p:cSldViewPr snapToGrid="0">
      <p:cViewPr varScale="1">
        <p:scale>
          <a:sx n="98" d="100"/>
          <a:sy n="98" d="100"/>
        </p:scale>
        <p:origin x="201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ig Carson" userId="34f7471e-ffc8-46c7-b564-473b1d369c24" providerId="ADAL" clId="{6AACE2A5-16A3-408E-8CB5-9B520515844C}"/>
    <pc:docChg chg="undo custSel addSld delSld modSld sldOrd addSection delSection modNotesMaster">
      <pc:chgData name="Craig Carson" userId="34f7471e-ffc8-46c7-b564-473b1d369c24" providerId="ADAL" clId="{6AACE2A5-16A3-408E-8CB5-9B520515844C}" dt="2024-11-27T15:06:46.257" v="4122" actId="20577"/>
      <pc:docMkLst>
        <pc:docMk/>
      </pc:docMkLst>
      <pc:sldChg chg="modSp mod">
        <pc:chgData name="Craig Carson" userId="34f7471e-ffc8-46c7-b564-473b1d369c24" providerId="ADAL" clId="{6AACE2A5-16A3-408E-8CB5-9B520515844C}" dt="2024-11-27T15:06:46.257" v="4122" actId="20577"/>
        <pc:sldMkLst>
          <pc:docMk/>
          <pc:sldMk cId="1376006015" sldId="329"/>
        </pc:sldMkLst>
        <pc:spChg chg="mod">
          <ac:chgData name="Craig Carson" userId="34f7471e-ffc8-46c7-b564-473b1d369c24" providerId="ADAL" clId="{6AACE2A5-16A3-408E-8CB5-9B520515844C}" dt="2024-11-27T15:06:46.257" v="4122" actId="20577"/>
          <ac:spMkLst>
            <pc:docMk/>
            <pc:sldMk cId="1376006015" sldId="329"/>
            <ac:spMk id="3" creationId="{858926DB-5834-93D8-71FE-F722867E627C}"/>
          </ac:spMkLst>
        </pc:spChg>
      </pc:sldChg>
      <pc:sldChg chg="del">
        <pc:chgData name="Craig Carson" userId="34f7471e-ffc8-46c7-b564-473b1d369c24" providerId="ADAL" clId="{6AACE2A5-16A3-408E-8CB5-9B520515844C}" dt="2024-11-12T10:46:36.332" v="557" actId="2696"/>
        <pc:sldMkLst>
          <pc:docMk/>
          <pc:sldMk cId="2778147728" sldId="330"/>
        </pc:sldMkLst>
      </pc:sldChg>
      <pc:sldChg chg="del">
        <pc:chgData name="Craig Carson" userId="34f7471e-ffc8-46c7-b564-473b1d369c24" providerId="ADAL" clId="{6AACE2A5-16A3-408E-8CB5-9B520515844C}" dt="2024-11-20T14:32:21.383" v="2634" actId="2696"/>
        <pc:sldMkLst>
          <pc:docMk/>
          <pc:sldMk cId="1210312284" sldId="331"/>
        </pc:sldMkLst>
      </pc:sldChg>
      <pc:sldChg chg="del">
        <pc:chgData name="Craig Carson" userId="34f7471e-ffc8-46c7-b564-473b1d369c24" providerId="ADAL" clId="{6AACE2A5-16A3-408E-8CB5-9B520515844C}" dt="2024-11-12T10:46:38.662" v="558" actId="2696"/>
        <pc:sldMkLst>
          <pc:docMk/>
          <pc:sldMk cId="1580495903" sldId="332"/>
        </pc:sldMkLst>
      </pc:sldChg>
      <pc:sldChg chg="del">
        <pc:chgData name="Craig Carson" userId="34f7471e-ffc8-46c7-b564-473b1d369c24" providerId="ADAL" clId="{6AACE2A5-16A3-408E-8CB5-9B520515844C}" dt="2024-11-18T15:55:13.322" v="563" actId="2696"/>
        <pc:sldMkLst>
          <pc:docMk/>
          <pc:sldMk cId="3268333012" sldId="333"/>
        </pc:sldMkLst>
      </pc:sldChg>
      <pc:sldChg chg="del">
        <pc:chgData name="Craig Carson" userId="34f7471e-ffc8-46c7-b564-473b1d369c24" providerId="ADAL" clId="{6AACE2A5-16A3-408E-8CB5-9B520515844C}" dt="2024-11-18T15:55:15.742" v="564" actId="2696"/>
        <pc:sldMkLst>
          <pc:docMk/>
          <pc:sldMk cId="1456614416" sldId="334"/>
        </pc:sldMkLst>
      </pc:sldChg>
      <pc:sldChg chg="modSp mod">
        <pc:chgData name="Craig Carson" userId="34f7471e-ffc8-46c7-b564-473b1d369c24" providerId="ADAL" clId="{6AACE2A5-16A3-408E-8CB5-9B520515844C}" dt="2024-11-21T14:35:53.805" v="3574" actId="20577"/>
        <pc:sldMkLst>
          <pc:docMk/>
          <pc:sldMk cId="1417079120" sldId="335"/>
        </pc:sldMkLst>
        <pc:spChg chg="mod">
          <ac:chgData name="Craig Carson" userId="34f7471e-ffc8-46c7-b564-473b1d369c24" providerId="ADAL" clId="{6AACE2A5-16A3-408E-8CB5-9B520515844C}" dt="2024-11-21T14:35:53.805" v="3574" actId="20577"/>
          <ac:spMkLst>
            <pc:docMk/>
            <pc:sldMk cId="1417079120" sldId="335"/>
            <ac:spMk id="4" creationId="{9CBB7AF1-BF9A-BA1D-C232-EF2A6301526C}"/>
          </ac:spMkLst>
        </pc:spChg>
      </pc:sldChg>
      <pc:sldChg chg="modSp mod">
        <pc:chgData name="Craig Carson" userId="34f7471e-ffc8-46c7-b564-473b1d369c24" providerId="ADAL" clId="{6AACE2A5-16A3-408E-8CB5-9B520515844C}" dt="2024-11-27T14:49:45.649" v="4086" actId="113"/>
        <pc:sldMkLst>
          <pc:docMk/>
          <pc:sldMk cId="3081525228" sldId="344"/>
        </pc:sldMkLst>
        <pc:spChg chg="mod">
          <ac:chgData name="Craig Carson" userId="34f7471e-ffc8-46c7-b564-473b1d369c24" providerId="ADAL" clId="{6AACE2A5-16A3-408E-8CB5-9B520515844C}" dt="2024-11-27T14:49:45.649" v="4086" actId="113"/>
          <ac:spMkLst>
            <pc:docMk/>
            <pc:sldMk cId="3081525228" sldId="344"/>
            <ac:spMk id="3" creationId="{858926DB-5834-93D8-71FE-F722867E627C}"/>
          </ac:spMkLst>
        </pc:spChg>
      </pc:sldChg>
      <pc:sldChg chg="modSp mod">
        <pc:chgData name="Craig Carson" userId="34f7471e-ffc8-46c7-b564-473b1d369c24" providerId="ADAL" clId="{6AACE2A5-16A3-408E-8CB5-9B520515844C}" dt="2024-11-27T15:02:20.892" v="4095" actId="20577"/>
        <pc:sldMkLst>
          <pc:docMk/>
          <pc:sldMk cId="491018470" sldId="345"/>
        </pc:sldMkLst>
        <pc:spChg chg="mod">
          <ac:chgData name="Craig Carson" userId="34f7471e-ffc8-46c7-b564-473b1d369c24" providerId="ADAL" clId="{6AACE2A5-16A3-408E-8CB5-9B520515844C}" dt="2024-11-27T15:02:20.892" v="4095" actId="20577"/>
          <ac:spMkLst>
            <pc:docMk/>
            <pc:sldMk cId="491018470" sldId="345"/>
            <ac:spMk id="5" creationId="{75AB8118-E6D7-7E6C-D533-2EBC4C8445E9}"/>
          </ac:spMkLst>
        </pc:spChg>
      </pc:sldChg>
      <pc:sldChg chg="addSp delSp modSp mod modNotesTx">
        <pc:chgData name="Craig Carson" userId="34f7471e-ffc8-46c7-b564-473b1d369c24" providerId="ADAL" clId="{6AACE2A5-16A3-408E-8CB5-9B520515844C}" dt="2024-11-21T16:23:13.183" v="3595" actId="1076"/>
        <pc:sldMkLst>
          <pc:docMk/>
          <pc:sldMk cId="588630727" sldId="346"/>
        </pc:sldMkLst>
        <pc:spChg chg="mod">
          <ac:chgData name="Craig Carson" userId="34f7471e-ffc8-46c7-b564-473b1d369c24" providerId="ADAL" clId="{6AACE2A5-16A3-408E-8CB5-9B520515844C}" dt="2024-11-21T14:24:16.743" v="3204" actId="115"/>
          <ac:spMkLst>
            <pc:docMk/>
            <pc:sldMk cId="588630727" sldId="346"/>
            <ac:spMk id="6" creationId="{61F0B885-9594-0BB7-098A-5807197C93E3}"/>
          </ac:spMkLst>
        </pc:spChg>
        <pc:spChg chg="mod">
          <ac:chgData name="Craig Carson" userId="34f7471e-ffc8-46c7-b564-473b1d369c24" providerId="ADAL" clId="{6AACE2A5-16A3-408E-8CB5-9B520515844C}" dt="2024-11-21T16:23:06.204" v="3594" actId="20577"/>
          <ac:spMkLst>
            <pc:docMk/>
            <pc:sldMk cId="588630727" sldId="346"/>
            <ac:spMk id="8" creationId="{858926DB-5834-93D8-71FE-F722867E627C}"/>
          </ac:spMkLst>
        </pc:spChg>
        <pc:spChg chg="mod">
          <ac:chgData name="Craig Carson" userId="34f7471e-ffc8-46c7-b564-473b1d369c24" providerId="ADAL" clId="{6AACE2A5-16A3-408E-8CB5-9B520515844C}" dt="2024-11-21T16:23:13.183" v="3595" actId="1076"/>
          <ac:spMkLst>
            <pc:docMk/>
            <pc:sldMk cId="588630727" sldId="346"/>
            <ac:spMk id="9" creationId="{858926DB-5834-93D8-71FE-F722867E627C}"/>
          </ac:spMkLst>
        </pc:spChg>
        <pc:picChg chg="del">
          <ac:chgData name="Craig Carson" userId="34f7471e-ffc8-46c7-b564-473b1d369c24" providerId="ADAL" clId="{6AACE2A5-16A3-408E-8CB5-9B520515844C}" dt="2024-11-20T11:41:47.323" v="1064" actId="478"/>
          <ac:picMkLst>
            <pc:docMk/>
            <pc:sldMk cId="588630727" sldId="346"/>
            <ac:picMk id="5" creationId="{00000000-0000-0000-0000-000000000000}"/>
          </ac:picMkLst>
        </pc:picChg>
        <pc:picChg chg="add mod">
          <ac:chgData name="Craig Carson" userId="34f7471e-ffc8-46c7-b564-473b1d369c24" providerId="ADAL" clId="{6AACE2A5-16A3-408E-8CB5-9B520515844C}" dt="2024-11-20T11:46:14.023" v="1184" actId="1076"/>
          <ac:picMkLst>
            <pc:docMk/>
            <pc:sldMk cId="588630727" sldId="346"/>
            <ac:picMk id="7" creationId="{A679CCA5-A8C3-EAAE-75B4-41BB884C7D0B}"/>
          </ac:picMkLst>
        </pc:picChg>
      </pc:sldChg>
      <pc:sldChg chg="modSp mod">
        <pc:chgData name="Craig Carson" userId="34f7471e-ffc8-46c7-b564-473b1d369c24" providerId="ADAL" clId="{6AACE2A5-16A3-408E-8CB5-9B520515844C}" dt="2024-11-22T14:41:14.726" v="4066" actId="20577"/>
        <pc:sldMkLst>
          <pc:docMk/>
          <pc:sldMk cId="1851321842" sldId="347"/>
        </pc:sldMkLst>
        <pc:spChg chg="mod">
          <ac:chgData name="Craig Carson" userId="34f7471e-ffc8-46c7-b564-473b1d369c24" providerId="ADAL" clId="{6AACE2A5-16A3-408E-8CB5-9B520515844C}" dt="2024-11-22T14:41:14.726" v="4066" actId="20577"/>
          <ac:spMkLst>
            <pc:docMk/>
            <pc:sldMk cId="1851321842" sldId="347"/>
            <ac:spMk id="8" creationId="{A3A75B40-A5D6-A5A7-F591-A5F9209C47E6}"/>
          </ac:spMkLst>
        </pc:spChg>
      </pc:sldChg>
      <pc:sldChg chg="modSp del mod">
        <pc:chgData name="Craig Carson" userId="34f7471e-ffc8-46c7-b564-473b1d369c24" providerId="ADAL" clId="{6AACE2A5-16A3-408E-8CB5-9B520515844C}" dt="2024-11-21T14:25:58.913" v="3214" actId="2696"/>
        <pc:sldMkLst>
          <pc:docMk/>
          <pc:sldMk cId="2764741710" sldId="349"/>
        </pc:sldMkLst>
        <pc:spChg chg="mod">
          <ac:chgData name="Craig Carson" userId="34f7471e-ffc8-46c7-b564-473b1d369c24" providerId="ADAL" clId="{6AACE2A5-16A3-408E-8CB5-9B520515844C}" dt="2024-11-21T14:25:01.173" v="3206" actId="20577"/>
          <ac:spMkLst>
            <pc:docMk/>
            <pc:sldMk cId="2764741710" sldId="349"/>
            <ac:spMk id="4" creationId="{7B69FEA6-51C1-EF56-1672-A298641EB5FC}"/>
          </ac:spMkLst>
        </pc:spChg>
        <pc:spChg chg="mod">
          <ac:chgData name="Craig Carson" userId="34f7471e-ffc8-46c7-b564-473b1d369c24" providerId="ADAL" clId="{6AACE2A5-16A3-408E-8CB5-9B520515844C}" dt="2024-11-21T14:25:21.820" v="3210" actId="1076"/>
          <ac:spMkLst>
            <pc:docMk/>
            <pc:sldMk cId="2764741710" sldId="349"/>
            <ac:spMk id="5" creationId="{858926DB-5834-93D8-71FE-F722867E627C}"/>
          </ac:spMkLst>
        </pc:spChg>
      </pc:sldChg>
      <pc:sldChg chg="modSp ord modAnim">
        <pc:chgData name="Craig Carson" userId="34f7471e-ffc8-46c7-b564-473b1d369c24" providerId="ADAL" clId="{6AACE2A5-16A3-408E-8CB5-9B520515844C}" dt="2024-11-21T14:26:51.388" v="3229" actId="20577"/>
        <pc:sldMkLst>
          <pc:docMk/>
          <pc:sldMk cId="3984723958" sldId="351"/>
        </pc:sldMkLst>
        <pc:spChg chg="mod">
          <ac:chgData name="Craig Carson" userId="34f7471e-ffc8-46c7-b564-473b1d369c24" providerId="ADAL" clId="{6AACE2A5-16A3-408E-8CB5-9B520515844C}" dt="2024-11-21T14:26:51.388" v="3229" actId="20577"/>
          <ac:spMkLst>
            <pc:docMk/>
            <pc:sldMk cId="3984723958" sldId="351"/>
            <ac:spMk id="4" creationId="{3CD9D498-BF41-04A4-4599-8A25B14E43F0}"/>
          </ac:spMkLst>
        </pc:spChg>
      </pc:sldChg>
      <pc:sldChg chg="del">
        <pc:chgData name="Craig Carson" userId="34f7471e-ffc8-46c7-b564-473b1d369c24" providerId="ADAL" clId="{6AACE2A5-16A3-408E-8CB5-9B520515844C}" dt="2024-11-20T14:19:55.058" v="1972" actId="2696"/>
        <pc:sldMkLst>
          <pc:docMk/>
          <pc:sldMk cId="1781228951" sldId="352"/>
        </pc:sldMkLst>
      </pc:sldChg>
      <pc:sldChg chg="del">
        <pc:chgData name="Craig Carson" userId="34f7471e-ffc8-46c7-b564-473b1d369c24" providerId="ADAL" clId="{6AACE2A5-16A3-408E-8CB5-9B520515844C}" dt="2024-11-20T14:20:01.931" v="1973" actId="2696"/>
        <pc:sldMkLst>
          <pc:docMk/>
          <pc:sldMk cId="3277628908" sldId="353"/>
        </pc:sldMkLst>
      </pc:sldChg>
      <pc:sldChg chg="del">
        <pc:chgData name="Craig Carson" userId="34f7471e-ffc8-46c7-b564-473b1d369c24" providerId="ADAL" clId="{6AACE2A5-16A3-408E-8CB5-9B520515844C}" dt="2024-11-20T14:29:08.261" v="2501" actId="2696"/>
        <pc:sldMkLst>
          <pc:docMk/>
          <pc:sldMk cId="2682184771" sldId="356"/>
        </pc:sldMkLst>
      </pc:sldChg>
      <pc:sldChg chg="del">
        <pc:chgData name="Craig Carson" userId="34f7471e-ffc8-46c7-b564-473b1d369c24" providerId="ADAL" clId="{6AACE2A5-16A3-408E-8CB5-9B520515844C}" dt="2024-11-20T14:29:10.557" v="2502" actId="2696"/>
        <pc:sldMkLst>
          <pc:docMk/>
          <pc:sldMk cId="4091059431" sldId="357"/>
        </pc:sldMkLst>
      </pc:sldChg>
      <pc:sldChg chg="addSp delSp modSp mod ord modNotesTx">
        <pc:chgData name="Craig Carson" userId="34f7471e-ffc8-46c7-b564-473b1d369c24" providerId="ADAL" clId="{6AACE2A5-16A3-408E-8CB5-9B520515844C}" dt="2024-11-21T14:27:16.144" v="3230" actId="1076"/>
        <pc:sldMkLst>
          <pc:docMk/>
          <pc:sldMk cId="1662051089" sldId="358"/>
        </pc:sldMkLst>
        <pc:spChg chg="mod">
          <ac:chgData name="Craig Carson" userId="34f7471e-ffc8-46c7-b564-473b1d369c24" providerId="ADAL" clId="{6AACE2A5-16A3-408E-8CB5-9B520515844C}" dt="2024-11-21T14:24:20.050" v="3205" actId="115"/>
          <ac:spMkLst>
            <pc:docMk/>
            <pc:sldMk cId="1662051089" sldId="358"/>
            <ac:spMk id="6" creationId="{61F0B885-9594-0BB7-098A-5807197C93E3}"/>
          </ac:spMkLst>
        </pc:spChg>
        <pc:graphicFrameChg chg="add mod modGraphic">
          <ac:chgData name="Craig Carson" userId="34f7471e-ffc8-46c7-b564-473b1d369c24" providerId="ADAL" clId="{6AACE2A5-16A3-408E-8CB5-9B520515844C}" dt="2024-11-21T14:27:16.144" v="3230" actId="1076"/>
          <ac:graphicFrameMkLst>
            <pc:docMk/>
            <pc:sldMk cId="1662051089" sldId="358"/>
            <ac:graphicFrameMk id="5" creationId="{CAA22C8F-BEA8-5C40-2860-F7DF584C0C1B}"/>
          </ac:graphicFrameMkLst>
        </pc:graphicFrameChg>
        <pc:picChg chg="del">
          <ac:chgData name="Craig Carson" userId="34f7471e-ffc8-46c7-b564-473b1d369c24" providerId="ADAL" clId="{6AACE2A5-16A3-408E-8CB5-9B520515844C}" dt="2024-11-20T10:59:51.931" v="565" actId="478"/>
          <ac:picMkLst>
            <pc:docMk/>
            <pc:sldMk cId="1662051089" sldId="358"/>
            <ac:picMk id="4" creationId="{00000000-0000-0000-0000-000000000000}"/>
          </ac:picMkLst>
        </pc:picChg>
      </pc:sldChg>
      <pc:sldChg chg="addSp modSp mod">
        <pc:chgData name="Craig Carson" userId="34f7471e-ffc8-46c7-b564-473b1d369c24" providerId="ADAL" clId="{6AACE2A5-16A3-408E-8CB5-9B520515844C}" dt="2024-11-22T14:42:22.112" v="4082" actId="14100"/>
        <pc:sldMkLst>
          <pc:docMk/>
          <pc:sldMk cId="945262328" sldId="359"/>
        </pc:sldMkLst>
        <pc:spChg chg="add mod">
          <ac:chgData name="Craig Carson" userId="34f7471e-ffc8-46c7-b564-473b1d369c24" providerId="ADAL" clId="{6AACE2A5-16A3-408E-8CB5-9B520515844C}" dt="2024-11-22T14:42:22.112" v="4082" actId="14100"/>
          <ac:spMkLst>
            <pc:docMk/>
            <pc:sldMk cId="945262328" sldId="359"/>
            <ac:spMk id="4" creationId="{92CACFEF-FE0D-C80F-C85B-CF3248A3A2D7}"/>
          </ac:spMkLst>
        </pc:spChg>
        <pc:picChg chg="mod">
          <ac:chgData name="Craig Carson" userId="34f7471e-ffc8-46c7-b564-473b1d369c24" providerId="ADAL" clId="{6AACE2A5-16A3-408E-8CB5-9B520515844C}" dt="2024-11-22T14:42:05.655" v="4075" actId="1076"/>
          <ac:picMkLst>
            <pc:docMk/>
            <pc:sldMk cId="945262328" sldId="359"/>
            <ac:picMk id="5" creationId="{DE96694A-ED69-85A7-6D7D-B70B4ACDA84E}"/>
          </ac:picMkLst>
        </pc:picChg>
        <pc:picChg chg="mod">
          <ac:chgData name="Craig Carson" userId="34f7471e-ffc8-46c7-b564-473b1d369c24" providerId="ADAL" clId="{6AACE2A5-16A3-408E-8CB5-9B520515844C}" dt="2024-11-22T14:42:08.641" v="4076" actId="1076"/>
          <ac:picMkLst>
            <pc:docMk/>
            <pc:sldMk cId="945262328" sldId="359"/>
            <ac:picMk id="7" creationId="{A9469961-0068-E3EF-EBB5-49204D6F1FDC}"/>
          </ac:picMkLst>
        </pc:picChg>
      </pc:sldChg>
      <pc:sldChg chg="modSp add mod ord">
        <pc:chgData name="Craig Carson" userId="34f7471e-ffc8-46c7-b564-473b1d369c24" providerId="ADAL" clId="{6AACE2A5-16A3-408E-8CB5-9B520515844C}" dt="2024-11-27T14:51:11.007" v="4092" actId="20577"/>
        <pc:sldMkLst>
          <pc:docMk/>
          <pc:sldMk cId="2493973046" sldId="360"/>
        </pc:sldMkLst>
        <pc:spChg chg="mod">
          <ac:chgData name="Craig Carson" userId="34f7471e-ffc8-46c7-b564-473b1d369c24" providerId="ADAL" clId="{6AACE2A5-16A3-408E-8CB5-9B520515844C}" dt="2024-11-27T14:51:11.007" v="4092" actId="20577"/>
          <ac:spMkLst>
            <pc:docMk/>
            <pc:sldMk cId="2493973046" sldId="360"/>
            <ac:spMk id="8" creationId="{76F0DE23-C4D7-6ACF-EFB2-80A535092208}"/>
          </ac:spMkLst>
        </pc:spChg>
      </pc:sldChg>
      <pc:sldChg chg="addSp modSp add mod ord">
        <pc:chgData name="Craig Carson" userId="34f7471e-ffc8-46c7-b564-473b1d369c24" providerId="ADAL" clId="{6AACE2A5-16A3-408E-8CB5-9B520515844C}" dt="2024-11-22T14:42:46.812" v="4083" actId="20577"/>
        <pc:sldMkLst>
          <pc:docMk/>
          <pc:sldMk cId="4270012634" sldId="361"/>
        </pc:sldMkLst>
        <pc:spChg chg="mod">
          <ac:chgData name="Craig Carson" userId="34f7471e-ffc8-46c7-b564-473b1d369c24" providerId="ADAL" clId="{6AACE2A5-16A3-408E-8CB5-9B520515844C}" dt="2024-11-22T14:42:46.812" v="4083" actId="20577"/>
          <ac:spMkLst>
            <pc:docMk/>
            <pc:sldMk cId="4270012634" sldId="361"/>
            <ac:spMk id="8" creationId="{17DE3587-EBFB-6D97-FA89-AE5CB61F90DF}"/>
          </ac:spMkLst>
        </pc:spChg>
        <pc:picChg chg="add mod">
          <ac:chgData name="Craig Carson" userId="34f7471e-ffc8-46c7-b564-473b1d369c24" providerId="ADAL" clId="{6AACE2A5-16A3-408E-8CB5-9B520515844C}" dt="2024-11-21T14:34:39.741" v="3497" actId="1035"/>
          <ac:picMkLst>
            <pc:docMk/>
            <pc:sldMk cId="4270012634" sldId="361"/>
            <ac:picMk id="3" creationId="{6F55D05E-44F9-C2FC-A42E-5575F4614BF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98A867-3827-4484-8682-B337A1E542DA}"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GB"/>
        </a:p>
      </dgm:t>
    </dgm:pt>
    <dgm:pt modelId="{1E9D2B49-5AAA-4882-BA67-115A6AFF260F}">
      <dgm:prSet phldrT="[Text]"/>
      <dgm:spPr/>
      <dgm:t>
        <a:bodyPr/>
        <a:lstStyle/>
        <a:p>
          <a:pPr algn="ctr"/>
          <a:r>
            <a:rPr lang="en-GB" dirty="0"/>
            <a:t>Pupil Staff Incident occurs in a school, local authority ELC setting or off-site </a:t>
          </a:r>
          <a:r>
            <a:rPr lang="en-GB" dirty="0" err="1"/>
            <a:t>ASfL</a:t>
          </a:r>
          <a:r>
            <a:rPr lang="en-GB" dirty="0"/>
            <a:t> provision</a:t>
          </a:r>
        </a:p>
        <a:p>
          <a:pPr algn="l"/>
          <a:endParaRPr lang="en-GB" dirty="0"/>
        </a:p>
      </dgm:t>
    </dgm:pt>
    <dgm:pt modelId="{8B6469DB-86AA-45D5-AD21-5D75A2066E1F}" type="parTrans" cxnId="{D2D1E438-E0FB-4415-94D8-A344B006DA42}">
      <dgm:prSet/>
      <dgm:spPr/>
      <dgm:t>
        <a:bodyPr/>
        <a:lstStyle/>
        <a:p>
          <a:endParaRPr lang="en-GB"/>
        </a:p>
      </dgm:t>
    </dgm:pt>
    <dgm:pt modelId="{90C7908A-73C9-4795-8017-BE2C0F6FE572}" type="sibTrans" cxnId="{D2D1E438-E0FB-4415-94D8-A344B006DA42}">
      <dgm:prSet/>
      <dgm:spPr/>
      <dgm:t>
        <a:bodyPr/>
        <a:lstStyle/>
        <a:p>
          <a:endParaRPr lang="en-GB"/>
        </a:p>
      </dgm:t>
    </dgm:pt>
    <dgm:pt modelId="{3D4F7425-D9E9-441F-9960-25F0F78397EB}">
      <dgm:prSet phldrT="[Text]"/>
      <dgm:spPr/>
      <dgm:t>
        <a:bodyPr/>
        <a:lstStyle/>
        <a:p>
          <a:pPr algn="ctr"/>
          <a:r>
            <a:rPr lang="en-GB" dirty="0"/>
            <a:t>Staff member affected completes the ‘PSI Reporting’ online form</a:t>
          </a:r>
        </a:p>
      </dgm:t>
    </dgm:pt>
    <dgm:pt modelId="{72B9A568-78DA-4C07-A2A5-FFC84523B272}" type="parTrans" cxnId="{C48DCDA7-1D80-4767-94A0-D299C7DCFEC0}">
      <dgm:prSet/>
      <dgm:spPr/>
      <dgm:t>
        <a:bodyPr/>
        <a:lstStyle/>
        <a:p>
          <a:endParaRPr lang="en-GB"/>
        </a:p>
      </dgm:t>
    </dgm:pt>
    <dgm:pt modelId="{CF3F4C8A-690D-4C6D-B3F5-F1153C66A84C}" type="sibTrans" cxnId="{C48DCDA7-1D80-4767-94A0-D299C7DCFEC0}">
      <dgm:prSet/>
      <dgm:spPr/>
      <dgm:t>
        <a:bodyPr/>
        <a:lstStyle/>
        <a:p>
          <a:endParaRPr lang="en-GB"/>
        </a:p>
      </dgm:t>
    </dgm:pt>
    <dgm:pt modelId="{6639B1F1-4E08-491D-A658-AAD5437602A8}">
      <dgm:prSet phldrT="[Text]"/>
      <dgm:spPr/>
      <dgm:t>
        <a:bodyPr/>
        <a:lstStyle/>
        <a:p>
          <a:pPr algn="ctr"/>
          <a:r>
            <a:rPr lang="en-GB" dirty="0"/>
            <a:t>Staff member’s Line Manager carries out a debrief of the incident and completes the ‘Line Manager Incident Debrief’ follow-up online form</a:t>
          </a:r>
        </a:p>
      </dgm:t>
    </dgm:pt>
    <dgm:pt modelId="{C9F20F88-0CB3-4993-9E04-42476AD80087}" type="parTrans" cxnId="{A73802C1-E96D-4FFE-B4BA-0628745EFC98}">
      <dgm:prSet/>
      <dgm:spPr/>
      <dgm:t>
        <a:bodyPr/>
        <a:lstStyle/>
        <a:p>
          <a:endParaRPr lang="en-GB"/>
        </a:p>
      </dgm:t>
    </dgm:pt>
    <dgm:pt modelId="{27A58B44-3CAE-4C2D-9266-F2513F2122C9}" type="sibTrans" cxnId="{A73802C1-E96D-4FFE-B4BA-0628745EFC98}">
      <dgm:prSet/>
      <dgm:spPr/>
      <dgm:t>
        <a:bodyPr/>
        <a:lstStyle/>
        <a:p>
          <a:endParaRPr lang="en-GB"/>
        </a:p>
      </dgm:t>
    </dgm:pt>
    <dgm:pt modelId="{3F26ECA4-8A19-4135-A6D5-049CC1032757}" type="pres">
      <dgm:prSet presAssocID="{2398A867-3827-4484-8682-B337A1E542DA}" presName="outerComposite" presStyleCnt="0">
        <dgm:presLayoutVars>
          <dgm:chMax val="5"/>
          <dgm:dir/>
          <dgm:resizeHandles val="exact"/>
        </dgm:presLayoutVars>
      </dgm:prSet>
      <dgm:spPr/>
    </dgm:pt>
    <dgm:pt modelId="{8BA0EA0D-9370-4B7E-B57E-054E5D4B6614}" type="pres">
      <dgm:prSet presAssocID="{2398A867-3827-4484-8682-B337A1E542DA}" presName="dummyMaxCanvas" presStyleCnt="0">
        <dgm:presLayoutVars/>
      </dgm:prSet>
      <dgm:spPr/>
    </dgm:pt>
    <dgm:pt modelId="{A2C308C4-C214-4442-A246-07DC6EAD849F}" type="pres">
      <dgm:prSet presAssocID="{2398A867-3827-4484-8682-B337A1E542DA}" presName="ThreeNodes_1" presStyleLbl="node1" presStyleIdx="0" presStyleCnt="3">
        <dgm:presLayoutVars>
          <dgm:bulletEnabled val="1"/>
        </dgm:presLayoutVars>
      </dgm:prSet>
      <dgm:spPr/>
    </dgm:pt>
    <dgm:pt modelId="{BA865B1A-0744-4812-B7E4-273AD4C382BB}" type="pres">
      <dgm:prSet presAssocID="{2398A867-3827-4484-8682-B337A1E542DA}" presName="ThreeNodes_2" presStyleLbl="node1" presStyleIdx="1" presStyleCnt="3">
        <dgm:presLayoutVars>
          <dgm:bulletEnabled val="1"/>
        </dgm:presLayoutVars>
      </dgm:prSet>
      <dgm:spPr/>
    </dgm:pt>
    <dgm:pt modelId="{3FD40710-03CC-42E3-81EA-B272CA50CE30}" type="pres">
      <dgm:prSet presAssocID="{2398A867-3827-4484-8682-B337A1E542DA}" presName="ThreeNodes_3" presStyleLbl="node1" presStyleIdx="2" presStyleCnt="3">
        <dgm:presLayoutVars>
          <dgm:bulletEnabled val="1"/>
        </dgm:presLayoutVars>
      </dgm:prSet>
      <dgm:spPr/>
    </dgm:pt>
    <dgm:pt modelId="{DAA6AF7E-9F35-4E19-BC3E-08F450B574E6}" type="pres">
      <dgm:prSet presAssocID="{2398A867-3827-4484-8682-B337A1E542DA}" presName="ThreeConn_1-2" presStyleLbl="fgAccFollowNode1" presStyleIdx="0" presStyleCnt="2">
        <dgm:presLayoutVars>
          <dgm:bulletEnabled val="1"/>
        </dgm:presLayoutVars>
      </dgm:prSet>
      <dgm:spPr/>
    </dgm:pt>
    <dgm:pt modelId="{5E7D85BA-9DF7-4A19-B11B-A7316C4A5553}" type="pres">
      <dgm:prSet presAssocID="{2398A867-3827-4484-8682-B337A1E542DA}" presName="ThreeConn_2-3" presStyleLbl="fgAccFollowNode1" presStyleIdx="1" presStyleCnt="2">
        <dgm:presLayoutVars>
          <dgm:bulletEnabled val="1"/>
        </dgm:presLayoutVars>
      </dgm:prSet>
      <dgm:spPr/>
    </dgm:pt>
    <dgm:pt modelId="{F3465268-6EC7-43CE-AB85-FAC7C0EB5C40}" type="pres">
      <dgm:prSet presAssocID="{2398A867-3827-4484-8682-B337A1E542DA}" presName="ThreeNodes_1_text" presStyleLbl="node1" presStyleIdx="2" presStyleCnt="3">
        <dgm:presLayoutVars>
          <dgm:bulletEnabled val="1"/>
        </dgm:presLayoutVars>
      </dgm:prSet>
      <dgm:spPr/>
    </dgm:pt>
    <dgm:pt modelId="{CF108F91-9C21-47C3-BB18-750DD23A974B}" type="pres">
      <dgm:prSet presAssocID="{2398A867-3827-4484-8682-B337A1E542DA}" presName="ThreeNodes_2_text" presStyleLbl="node1" presStyleIdx="2" presStyleCnt="3">
        <dgm:presLayoutVars>
          <dgm:bulletEnabled val="1"/>
        </dgm:presLayoutVars>
      </dgm:prSet>
      <dgm:spPr/>
    </dgm:pt>
    <dgm:pt modelId="{2691C939-3D00-49CC-AF1A-D6A182553738}" type="pres">
      <dgm:prSet presAssocID="{2398A867-3827-4484-8682-B337A1E542DA}" presName="ThreeNodes_3_text" presStyleLbl="node1" presStyleIdx="2" presStyleCnt="3">
        <dgm:presLayoutVars>
          <dgm:bulletEnabled val="1"/>
        </dgm:presLayoutVars>
      </dgm:prSet>
      <dgm:spPr/>
    </dgm:pt>
  </dgm:ptLst>
  <dgm:cxnLst>
    <dgm:cxn modelId="{B1D92415-7E74-43BB-9D86-C070674153C9}" type="presOf" srcId="{6639B1F1-4E08-491D-A658-AAD5437602A8}" destId="{2691C939-3D00-49CC-AF1A-D6A182553738}" srcOrd="1" destOrd="0" presId="urn:microsoft.com/office/officeart/2005/8/layout/vProcess5"/>
    <dgm:cxn modelId="{5C5F312D-4D8B-4C58-A998-E14F7A6C782E}" type="presOf" srcId="{1E9D2B49-5AAA-4882-BA67-115A6AFF260F}" destId="{F3465268-6EC7-43CE-AB85-FAC7C0EB5C40}" srcOrd="1" destOrd="0" presId="urn:microsoft.com/office/officeart/2005/8/layout/vProcess5"/>
    <dgm:cxn modelId="{B4F1F92D-0344-4ADE-864E-70FE1061F964}" type="presOf" srcId="{CF3F4C8A-690D-4C6D-B3F5-F1153C66A84C}" destId="{5E7D85BA-9DF7-4A19-B11B-A7316C4A5553}" srcOrd="0" destOrd="0" presId="urn:microsoft.com/office/officeart/2005/8/layout/vProcess5"/>
    <dgm:cxn modelId="{D2D1E438-E0FB-4415-94D8-A344B006DA42}" srcId="{2398A867-3827-4484-8682-B337A1E542DA}" destId="{1E9D2B49-5AAA-4882-BA67-115A6AFF260F}" srcOrd="0" destOrd="0" parTransId="{8B6469DB-86AA-45D5-AD21-5D75A2066E1F}" sibTransId="{90C7908A-73C9-4795-8017-BE2C0F6FE572}"/>
    <dgm:cxn modelId="{BCD3DD72-67DB-4635-B82E-DAE53E06EEAA}" type="presOf" srcId="{6639B1F1-4E08-491D-A658-AAD5437602A8}" destId="{3FD40710-03CC-42E3-81EA-B272CA50CE30}" srcOrd="0" destOrd="0" presId="urn:microsoft.com/office/officeart/2005/8/layout/vProcess5"/>
    <dgm:cxn modelId="{05554E8F-C3A4-46C9-A79F-0676E3872043}" type="presOf" srcId="{1E9D2B49-5AAA-4882-BA67-115A6AFF260F}" destId="{A2C308C4-C214-4442-A246-07DC6EAD849F}" srcOrd="0" destOrd="0" presId="urn:microsoft.com/office/officeart/2005/8/layout/vProcess5"/>
    <dgm:cxn modelId="{C48DCDA7-1D80-4767-94A0-D299C7DCFEC0}" srcId="{2398A867-3827-4484-8682-B337A1E542DA}" destId="{3D4F7425-D9E9-441F-9960-25F0F78397EB}" srcOrd="1" destOrd="0" parTransId="{72B9A568-78DA-4C07-A2A5-FFC84523B272}" sibTransId="{CF3F4C8A-690D-4C6D-B3F5-F1153C66A84C}"/>
    <dgm:cxn modelId="{CD75A3AD-3AA4-4DEA-A3FF-4E41E826DDB2}" type="presOf" srcId="{3D4F7425-D9E9-441F-9960-25F0F78397EB}" destId="{BA865B1A-0744-4812-B7E4-273AD4C382BB}" srcOrd="0" destOrd="0" presId="urn:microsoft.com/office/officeart/2005/8/layout/vProcess5"/>
    <dgm:cxn modelId="{337E45BD-93F5-439E-B60B-F772E95D95A0}" type="presOf" srcId="{90C7908A-73C9-4795-8017-BE2C0F6FE572}" destId="{DAA6AF7E-9F35-4E19-BC3E-08F450B574E6}" srcOrd="0" destOrd="0" presId="urn:microsoft.com/office/officeart/2005/8/layout/vProcess5"/>
    <dgm:cxn modelId="{A73802C1-E96D-4FFE-B4BA-0628745EFC98}" srcId="{2398A867-3827-4484-8682-B337A1E542DA}" destId="{6639B1F1-4E08-491D-A658-AAD5437602A8}" srcOrd="2" destOrd="0" parTransId="{C9F20F88-0CB3-4993-9E04-42476AD80087}" sibTransId="{27A58B44-3CAE-4C2D-9266-F2513F2122C9}"/>
    <dgm:cxn modelId="{9B2629EA-D62C-406C-AFBE-BBD206A77507}" type="presOf" srcId="{2398A867-3827-4484-8682-B337A1E542DA}" destId="{3F26ECA4-8A19-4135-A6D5-049CC1032757}" srcOrd="0" destOrd="0" presId="urn:microsoft.com/office/officeart/2005/8/layout/vProcess5"/>
    <dgm:cxn modelId="{5D49C0FD-3F1D-40C1-BF72-70BB91885D8D}" type="presOf" srcId="{3D4F7425-D9E9-441F-9960-25F0F78397EB}" destId="{CF108F91-9C21-47C3-BB18-750DD23A974B}" srcOrd="1" destOrd="0" presId="urn:microsoft.com/office/officeart/2005/8/layout/vProcess5"/>
    <dgm:cxn modelId="{54ED4890-AA8D-4A69-B10D-4462C6DE04C8}" type="presParOf" srcId="{3F26ECA4-8A19-4135-A6D5-049CC1032757}" destId="{8BA0EA0D-9370-4B7E-B57E-054E5D4B6614}" srcOrd="0" destOrd="0" presId="urn:microsoft.com/office/officeart/2005/8/layout/vProcess5"/>
    <dgm:cxn modelId="{042B1E78-EECE-4E5E-979A-DB2AEDC5A2E2}" type="presParOf" srcId="{3F26ECA4-8A19-4135-A6D5-049CC1032757}" destId="{A2C308C4-C214-4442-A246-07DC6EAD849F}" srcOrd="1" destOrd="0" presId="urn:microsoft.com/office/officeart/2005/8/layout/vProcess5"/>
    <dgm:cxn modelId="{FCBC0D09-7790-4967-9A12-74A72E831A5D}" type="presParOf" srcId="{3F26ECA4-8A19-4135-A6D5-049CC1032757}" destId="{BA865B1A-0744-4812-B7E4-273AD4C382BB}" srcOrd="2" destOrd="0" presId="urn:microsoft.com/office/officeart/2005/8/layout/vProcess5"/>
    <dgm:cxn modelId="{1F9C3643-CCBA-4F8F-8D88-892E775E1A54}" type="presParOf" srcId="{3F26ECA4-8A19-4135-A6D5-049CC1032757}" destId="{3FD40710-03CC-42E3-81EA-B272CA50CE30}" srcOrd="3" destOrd="0" presId="urn:microsoft.com/office/officeart/2005/8/layout/vProcess5"/>
    <dgm:cxn modelId="{741AB1D7-FE4C-432A-BA02-0FA59AFAC0CA}" type="presParOf" srcId="{3F26ECA4-8A19-4135-A6D5-049CC1032757}" destId="{DAA6AF7E-9F35-4E19-BC3E-08F450B574E6}" srcOrd="4" destOrd="0" presId="urn:microsoft.com/office/officeart/2005/8/layout/vProcess5"/>
    <dgm:cxn modelId="{3387B5A8-41F9-4768-B5C7-8AD17AAA1CA0}" type="presParOf" srcId="{3F26ECA4-8A19-4135-A6D5-049CC1032757}" destId="{5E7D85BA-9DF7-4A19-B11B-A7316C4A5553}" srcOrd="5" destOrd="0" presId="urn:microsoft.com/office/officeart/2005/8/layout/vProcess5"/>
    <dgm:cxn modelId="{B68E12DE-B0C6-41BD-82C8-D9DB4EE40E18}" type="presParOf" srcId="{3F26ECA4-8A19-4135-A6D5-049CC1032757}" destId="{F3465268-6EC7-43CE-AB85-FAC7C0EB5C40}" srcOrd="6" destOrd="0" presId="urn:microsoft.com/office/officeart/2005/8/layout/vProcess5"/>
    <dgm:cxn modelId="{A11693CC-F909-4D92-98DF-EC1496DA354D}" type="presParOf" srcId="{3F26ECA4-8A19-4135-A6D5-049CC1032757}" destId="{CF108F91-9C21-47C3-BB18-750DD23A974B}" srcOrd="7" destOrd="0" presId="urn:microsoft.com/office/officeart/2005/8/layout/vProcess5"/>
    <dgm:cxn modelId="{FC3A899D-2B67-4910-BF72-152264B70B00}" type="presParOf" srcId="{3F26ECA4-8A19-4135-A6D5-049CC1032757}" destId="{2691C939-3D00-49CC-AF1A-D6A182553738}"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308C4-C214-4442-A246-07DC6EAD849F}">
      <dsp:nvSpPr>
        <dsp:cNvPr id="0" name=""/>
        <dsp:cNvSpPr/>
      </dsp:nvSpPr>
      <dsp:spPr>
        <a:xfrm>
          <a:off x="0" y="0"/>
          <a:ext cx="7370072" cy="131728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Pupil Staff Incident occurs in a school, local authority ELC setting or off-site </a:t>
          </a:r>
          <a:r>
            <a:rPr lang="en-GB" sz="2200" kern="1200" dirty="0" err="1"/>
            <a:t>ASfL</a:t>
          </a:r>
          <a:r>
            <a:rPr lang="en-GB" sz="2200" kern="1200" dirty="0"/>
            <a:t> provision</a:t>
          </a:r>
        </a:p>
        <a:p>
          <a:pPr marL="0" lvl="0" indent="0" algn="l" defTabSz="977900">
            <a:lnSpc>
              <a:spcPct val="90000"/>
            </a:lnSpc>
            <a:spcBef>
              <a:spcPct val="0"/>
            </a:spcBef>
            <a:spcAft>
              <a:spcPct val="35000"/>
            </a:spcAft>
            <a:buNone/>
          </a:pPr>
          <a:endParaRPr lang="en-GB" sz="2200" kern="1200" dirty="0"/>
        </a:p>
      </dsp:txBody>
      <dsp:txXfrm>
        <a:off x="38582" y="38582"/>
        <a:ext cx="5948616" cy="1240123"/>
      </dsp:txXfrm>
    </dsp:sp>
    <dsp:sp modelId="{BA865B1A-0744-4812-B7E4-273AD4C382BB}">
      <dsp:nvSpPr>
        <dsp:cNvPr id="0" name=""/>
        <dsp:cNvSpPr/>
      </dsp:nvSpPr>
      <dsp:spPr>
        <a:xfrm>
          <a:off x="650300" y="1536834"/>
          <a:ext cx="7370072" cy="1317287"/>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Staff member affected completes the ‘PSI Reporting’ online form</a:t>
          </a:r>
        </a:p>
      </dsp:txBody>
      <dsp:txXfrm>
        <a:off x="688882" y="1575416"/>
        <a:ext cx="5786370" cy="1240123"/>
      </dsp:txXfrm>
    </dsp:sp>
    <dsp:sp modelId="{3FD40710-03CC-42E3-81EA-B272CA50CE30}">
      <dsp:nvSpPr>
        <dsp:cNvPr id="0" name=""/>
        <dsp:cNvSpPr/>
      </dsp:nvSpPr>
      <dsp:spPr>
        <a:xfrm>
          <a:off x="1300600" y="3073669"/>
          <a:ext cx="7370072" cy="1317287"/>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Staff member’s Line Manager carries out a debrief of the incident and completes the ‘Line Manager Incident Debrief’ follow-up online form</a:t>
          </a:r>
        </a:p>
      </dsp:txBody>
      <dsp:txXfrm>
        <a:off x="1339182" y="3112251"/>
        <a:ext cx="5786370" cy="1240123"/>
      </dsp:txXfrm>
    </dsp:sp>
    <dsp:sp modelId="{DAA6AF7E-9F35-4E19-BC3E-08F450B574E6}">
      <dsp:nvSpPr>
        <dsp:cNvPr id="0" name=""/>
        <dsp:cNvSpPr/>
      </dsp:nvSpPr>
      <dsp:spPr>
        <a:xfrm>
          <a:off x="6513835" y="998942"/>
          <a:ext cx="856236" cy="856236"/>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6706488" y="998942"/>
        <a:ext cx="470930" cy="644318"/>
      </dsp:txXfrm>
    </dsp:sp>
    <dsp:sp modelId="{5E7D85BA-9DF7-4A19-B11B-A7316C4A5553}">
      <dsp:nvSpPr>
        <dsp:cNvPr id="0" name=""/>
        <dsp:cNvSpPr/>
      </dsp:nvSpPr>
      <dsp:spPr>
        <a:xfrm>
          <a:off x="7164135" y="2526995"/>
          <a:ext cx="856236" cy="856236"/>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7356788" y="2526995"/>
        <a:ext cx="470930" cy="64431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A176E6F-0851-4089-A6CF-FC3B5720E4C5}" type="datetimeFigureOut">
              <a:rPr lang="en-GB" smtClean="0"/>
              <a:t>27/11/2024</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EBA9E1A-237B-4910-8987-9DC86023BE4D}" type="slidenum">
              <a:rPr lang="en-GB" smtClean="0"/>
              <a:t>‹#›</a:t>
            </a:fld>
            <a:endParaRPr lang="en-GB"/>
          </a:p>
        </p:txBody>
      </p:sp>
    </p:spTree>
    <p:extLst>
      <p:ext uri="{BB962C8B-B14F-4D97-AF65-F5344CB8AC3E}">
        <p14:creationId xmlns:p14="http://schemas.microsoft.com/office/powerpoint/2010/main" val="399602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BA9E1A-237B-4910-8987-9DC86023BE4D}" type="slidenum">
              <a:rPr lang="en-GB" smtClean="0"/>
              <a:t>1</a:t>
            </a:fld>
            <a:endParaRPr lang="en-GB"/>
          </a:p>
        </p:txBody>
      </p:sp>
    </p:spTree>
    <p:extLst>
      <p:ext uri="{BB962C8B-B14F-4D97-AF65-F5344CB8AC3E}">
        <p14:creationId xmlns:p14="http://schemas.microsoft.com/office/powerpoint/2010/main" val="1465346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BA9E1A-237B-4910-8987-9DC86023BE4D}" type="slidenum">
              <a:rPr lang="en-GB" smtClean="0"/>
              <a:t>10</a:t>
            </a:fld>
            <a:endParaRPr lang="en-GB"/>
          </a:p>
        </p:txBody>
      </p:sp>
    </p:spTree>
    <p:extLst>
      <p:ext uri="{BB962C8B-B14F-4D97-AF65-F5344CB8AC3E}">
        <p14:creationId xmlns:p14="http://schemas.microsoft.com/office/powerpoint/2010/main" val="4289279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BA9E1A-237B-4910-8987-9DC86023BE4D}" type="slidenum">
              <a:rPr lang="en-GB" smtClean="0"/>
              <a:t>11</a:t>
            </a:fld>
            <a:endParaRPr lang="en-GB"/>
          </a:p>
        </p:txBody>
      </p:sp>
    </p:spTree>
    <p:extLst>
      <p:ext uri="{BB962C8B-B14F-4D97-AF65-F5344CB8AC3E}">
        <p14:creationId xmlns:p14="http://schemas.microsoft.com/office/powerpoint/2010/main" val="3496521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BA9E1A-237B-4910-8987-9DC86023BE4D}" type="slidenum">
              <a:rPr lang="en-GB" smtClean="0"/>
              <a:t>12</a:t>
            </a:fld>
            <a:endParaRPr lang="en-GB"/>
          </a:p>
        </p:txBody>
      </p:sp>
    </p:spTree>
    <p:extLst>
      <p:ext uri="{BB962C8B-B14F-4D97-AF65-F5344CB8AC3E}">
        <p14:creationId xmlns:p14="http://schemas.microsoft.com/office/powerpoint/2010/main" val="1522457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BA9E1A-237B-4910-8987-9DC86023BE4D}" type="slidenum">
              <a:rPr lang="en-GB" smtClean="0"/>
              <a:t>2</a:t>
            </a:fld>
            <a:endParaRPr lang="en-GB"/>
          </a:p>
        </p:txBody>
      </p:sp>
    </p:spTree>
    <p:extLst>
      <p:ext uri="{BB962C8B-B14F-4D97-AF65-F5344CB8AC3E}">
        <p14:creationId xmlns:p14="http://schemas.microsoft.com/office/powerpoint/2010/main" val="376528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BA9E1A-237B-4910-8987-9DC86023BE4D}" type="slidenum">
              <a:rPr lang="en-GB" smtClean="0"/>
              <a:t>3</a:t>
            </a:fld>
            <a:endParaRPr lang="en-GB"/>
          </a:p>
        </p:txBody>
      </p:sp>
    </p:spTree>
    <p:extLst>
      <p:ext uri="{BB962C8B-B14F-4D97-AF65-F5344CB8AC3E}">
        <p14:creationId xmlns:p14="http://schemas.microsoft.com/office/powerpoint/2010/main" val="577548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BA9E1A-237B-4910-8987-9DC86023BE4D}" type="slidenum">
              <a:rPr lang="en-GB" smtClean="0"/>
              <a:t>4</a:t>
            </a:fld>
            <a:endParaRPr lang="en-GB"/>
          </a:p>
        </p:txBody>
      </p:sp>
    </p:spTree>
    <p:extLst>
      <p:ext uri="{BB962C8B-B14F-4D97-AF65-F5344CB8AC3E}">
        <p14:creationId xmlns:p14="http://schemas.microsoft.com/office/powerpoint/2010/main" val="4166930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BA9E1A-237B-4910-8987-9DC86023BE4D}" type="slidenum">
              <a:rPr lang="en-GB" smtClean="0"/>
              <a:t>5</a:t>
            </a:fld>
            <a:endParaRPr lang="en-GB"/>
          </a:p>
        </p:txBody>
      </p:sp>
    </p:spTree>
    <p:extLst>
      <p:ext uri="{BB962C8B-B14F-4D97-AF65-F5344CB8AC3E}">
        <p14:creationId xmlns:p14="http://schemas.microsoft.com/office/powerpoint/2010/main" val="1223797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BA9E1A-237B-4910-8987-9DC86023BE4D}" type="slidenum">
              <a:rPr lang="en-GB" smtClean="0"/>
              <a:t>6</a:t>
            </a:fld>
            <a:endParaRPr lang="en-GB"/>
          </a:p>
        </p:txBody>
      </p:sp>
    </p:spTree>
    <p:extLst>
      <p:ext uri="{BB962C8B-B14F-4D97-AF65-F5344CB8AC3E}">
        <p14:creationId xmlns:p14="http://schemas.microsoft.com/office/powerpoint/2010/main" val="86970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BA9E1A-237B-4910-8987-9DC86023BE4D}" type="slidenum">
              <a:rPr lang="en-GB" smtClean="0"/>
              <a:t>7</a:t>
            </a:fld>
            <a:endParaRPr lang="en-GB"/>
          </a:p>
        </p:txBody>
      </p:sp>
    </p:spTree>
    <p:extLst>
      <p:ext uri="{BB962C8B-B14F-4D97-AF65-F5344CB8AC3E}">
        <p14:creationId xmlns:p14="http://schemas.microsoft.com/office/powerpoint/2010/main" val="3909855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BA9E1A-237B-4910-8987-9DC86023BE4D}" type="slidenum">
              <a:rPr lang="en-GB" smtClean="0"/>
              <a:t>8</a:t>
            </a:fld>
            <a:endParaRPr lang="en-GB"/>
          </a:p>
        </p:txBody>
      </p:sp>
    </p:spTree>
    <p:extLst>
      <p:ext uri="{BB962C8B-B14F-4D97-AF65-F5344CB8AC3E}">
        <p14:creationId xmlns:p14="http://schemas.microsoft.com/office/powerpoint/2010/main" val="1469267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BA9E1A-237B-4910-8987-9DC86023BE4D}" type="slidenum">
              <a:rPr lang="en-GB" smtClean="0"/>
              <a:t>9</a:t>
            </a:fld>
            <a:endParaRPr lang="en-GB"/>
          </a:p>
        </p:txBody>
      </p:sp>
    </p:spTree>
    <p:extLst>
      <p:ext uri="{BB962C8B-B14F-4D97-AF65-F5344CB8AC3E}">
        <p14:creationId xmlns:p14="http://schemas.microsoft.com/office/powerpoint/2010/main" val="3939094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B40423-1354-4A9D-B6AF-B9B6A837C315}" type="datetimeFigureOut">
              <a:rPr lang="en-GB" smtClean="0"/>
              <a:t>27/11/2024</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EC82DF5-61EE-46AE-BAB7-2EA20A1A7BBE}" type="slidenum">
              <a:rPr lang="en-GB" smtClean="0"/>
              <a:t>‹#›</a:t>
            </a:fld>
            <a:endParaRPr lang="en-GB"/>
          </a:p>
        </p:txBody>
      </p:sp>
    </p:spTree>
    <p:extLst>
      <p:ext uri="{BB962C8B-B14F-4D97-AF65-F5344CB8AC3E}">
        <p14:creationId xmlns:p14="http://schemas.microsoft.com/office/powerpoint/2010/main" val="1910710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B40423-1354-4A9D-B6AF-B9B6A837C315}" type="datetimeFigureOut">
              <a:rPr lang="en-GB" smtClean="0"/>
              <a:t>27/11/2024</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EC82DF5-61EE-46AE-BAB7-2EA20A1A7BBE}" type="slidenum">
              <a:rPr lang="en-GB" smtClean="0"/>
              <a:t>‹#›</a:t>
            </a:fld>
            <a:endParaRPr lang="en-GB"/>
          </a:p>
        </p:txBody>
      </p:sp>
    </p:spTree>
    <p:extLst>
      <p:ext uri="{BB962C8B-B14F-4D97-AF65-F5344CB8AC3E}">
        <p14:creationId xmlns:p14="http://schemas.microsoft.com/office/powerpoint/2010/main" val="2407386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B40423-1354-4A9D-B6AF-B9B6A837C315}" type="datetimeFigureOut">
              <a:rPr lang="en-GB" smtClean="0"/>
              <a:t>27/11/2024</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EC82DF5-61EE-46AE-BAB7-2EA20A1A7BBE}" type="slidenum">
              <a:rPr lang="en-GB" smtClean="0"/>
              <a:t>‹#›</a:t>
            </a:fld>
            <a:endParaRPr lang="en-GB"/>
          </a:p>
        </p:txBody>
      </p:sp>
    </p:spTree>
    <p:extLst>
      <p:ext uri="{BB962C8B-B14F-4D97-AF65-F5344CB8AC3E}">
        <p14:creationId xmlns:p14="http://schemas.microsoft.com/office/powerpoint/2010/main" val="792186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fld id="{71B40423-1354-4A9D-B6AF-B9B6A837C315}" type="datetimeFigureOut">
              <a:rPr lang="en-GB" smtClean="0"/>
              <a:t>27/11/2024</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EC82DF5-61EE-46AE-BAB7-2EA20A1A7BBE}" type="slidenum">
              <a:rPr lang="en-GB" smtClean="0"/>
              <a:t>‹#›</a:t>
            </a:fld>
            <a:endParaRPr lang="en-GB"/>
          </a:p>
        </p:txBody>
      </p:sp>
    </p:spTree>
    <p:extLst>
      <p:ext uri="{BB962C8B-B14F-4D97-AF65-F5344CB8AC3E}">
        <p14:creationId xmlns:p14="http://schemas.microsoft.com/office/powerpoint/2010/main" val="3873594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B40423-1354-4A9D-B6AF-B9B6A837C315}" type="datetimeFigureOut">
              <a:rPr lang="en-GB" smtClean="0"/>
              <a:t>27/11/2024</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EC82DF5-61EE-46AE-BAB7-2EA20A1A7BBE}" type="slidenum">
              <a:rPr lang="en-GB" smtClean="0"/>
              <a:t>‹#›</a:t>
            </a:fld>
            <a:endParaRPr lang="en-GB"/>
          </a:p>
        </p:txBody>
      </p:sp>
    </p:spTree>
    <p:extLst>
      <p:ext uri="{BB962C8B-B14F-4D97-AF65-F5344CB8AC3E}">
        <p14:creationId xmlns:p14="http://schemas.microsoft.com/office/powerpoint/2010/main" val="1375324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B40423-1354-4A9D-B6AF-B9B6A837C315}" type="datetimeFigureOut">
              <a:rPr lang="en-GB" smtClean="0"/>
              <a:t>27/11/2024</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EC82DF5-61EE-46AE-BAB7-2EA20A1A7BBE}" type="slidenum">
              <a:rPr lang="en-GB" smtClean="0"/>
              <a:t>‹#›</a:t>
            </a:fld>
            <a:endParaRPr lang="en-GB"/>
          </a:p>
        </p:txBody>
      </p:sp>
    </p:spTree>
    <p:extLst>
      <p:ext uri="{BB962C8B-B14F-4D97-AF65-F5344CB8AC3E}">
        <p14:creationId xmlns:p14="http://schemas.microsoft.com/office/powerpoint/2010/main" val="1874526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B40423-1354-4A9D-B6AF-B9B6A837C315}" type="datetimeFigureOut">
              <a:rPr lang="en-GB" smtClean="0"/>
              <a:t>27/11/2024</a:t>
            </a:fld>
            <a:endParaRPr lang="en-GB"/>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BEC82DF5-61EE-46AE-BAB7-2EA20A1A7BBE}" type="slidenum">
              <a:rPr lang="en-GB" smtClean="0"/>
              <a:t>‹#›</a:t>
            </a:fld>
            <a:endParaRPr lang="en-GB"/>
          </a:p>
        </p:txBody>
      </p:sp>
    </p:spTree>
    <p:extLst>
      <p:ext uri="{BB962C8B-B14F-4D97-AF65-F5344CB8AC3E}">
        <p14:creationId xmlns:p14="http://schemas.microsoft.com/office/powerpoint/2010/main" val="1854112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B40423-1354-4A9D-B6AF-B9B6A837C315}" type="datetimeFigureOut">
              <a:rPr lang="en-GB" smtClean="0"/>
              <a:t>27/11/2024</a:t>
            </a:fld>
            <a:endParaRPr lang="en-GB"/>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BEC82DF5-61EE-46AE-BAB7-2EA20A1A7BBE}" type="slidenum">
              <a:rPr lang="en-GB" smtClean="0"/>
              <a:t>‹#›</a:t>
            </a:fld>
            <a:endParaRPr lang="en-GB"/>
          </a:p>
        </p:txBody>
      </p:sp>
    </p:spTree>
    <p:extLst>
      <p:ext uri="{BB962C8B-B14F-4D97-AF65-F5344CB8AC3E}">
        <p14:creationId xmlns:p14="http://schemas.microsoft.com/office/powerpoint/2010/main" val="3160993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B40423-1354-4A9D-B6AF-B9B6A837C315}" type="datetimeFigureOut">
              <a:rPr lang="en-GB" smtClean="0"/>
              <a:t>27/11/2024</a:t>
            </a:fld>
            <a:endParaRPr lang="en-GB"/>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BEC82DF5-61EE-46AE-BAB7-2EA20A1A7BBE}" type="slidenum">
              <a:rPr lang="en-GB" smtClean="0"/>
              <a:t>‹#›</a:t>
            </a:fld>
            <a:endParaRPr lang="en-GB"/>
          </a:p>
        </p:txBody>
      </p:sp>
    </p:spTree>
    <p:extLst>
      <p:ext uri="{BB962C8B-B14F-4D97-AF65-F5344CB8AC3E}">
        <p14:creationId xmlns:p14="http://schemas.microsoft.com/office/powerpoint/2010/main" val="4002794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B40423-1354-4A9D-B6AF-B9B6A837C315}" type="datetimeFigureOut">
              <a:rPr lang="en-GB" smtClean="0"/>
              <a:t>27/11/2024</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EC82DF5-61EE-46AE-BAB7-2EA20A1A7BBE}" type="slidenum">
              <a:rPr lang="en-GB" smtClean="0"/>
              <a:t>‹#›</a:t>
            </a:fld>
            <a:endParaRPr lang="en-GB"/>
          </a:p>
        </p:txBody>
      </p:sp>
    </p:spTree>
    <p:extLst>
      <p:ext uri="{BB962C8B-B14F-4D97-AF65-F5344CB8AC3E}">
        <p14:creationId xmlns:p14="http://schemas.microsoft.com/office/powerpoint/2010/main" val="1596674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B40423-1354-4A9D-B6AF-B9B6A837C315}" type="datetimeFigureOut">
              <a:rPr lang="en-GB" smtClean="0"/>
              <a:t>27/11/2024</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EC82DF5-61EE-46AE-BAB7-2EA20A1A7BBE}" type="slidenum">
              <a:rPr lang="en-GB" smtClean="0"/>
              <a:t>‹#›</a:t>
            </a:fld>
            <a:endParaRPr lang="en-GB"/>
          </a:p>
        </p:txBody>
      </p:sp>
    </p:spTree>
    <p:extLst>
      <p:ext uri="{BB962C8B-B14F-4D97-AF65-F5344CB8AC3E}">
        <p14:creationId xmlns:p14="http://schemas.microsoft.com/office/powerpoint/2010/main" val="660821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6173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eis.org.uk/Content/images/Campaigns/QualityEducation/VASU4QEBranches.pdf"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forms.office.com/r/gSp6UVwuST" TargetMode="External"/><Relationship Id="rId4" Type="http://schemas.openxmlformats.org/officeDocument/2006/relationships/hyperlink" Target="https://highlandcouncil1.sharepoint.com/sites/SchoolHub/Pupil%20Staff%20Incident%20Reporting/Forms/AllItems.aspx?id=%2Fsites%2FSchoolHub%2FPupil%20Staff%20Incident%20Reporti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A7153E"/>
        </a:solidFill>
        <a:effectLst/>
      </p:bgPr>
    </p:bg>
    <p:spTree>
      <p:nvGrpSpPr>
        <p:cNvPr id="1" name=""/>
        <p:cNvGrpSpPr/>
        <p:nvPr/>
      </p:nvGrpSpPr>
      <p:grpSpPr>
        <a:xfrm>
          <a:off x="0" y="0"/>
          <a:ext cx="0" cy="0"/>
          <a:chOff x="0" y="0"/>
          <a:chExt cx="0" cy="0"/>
        </a:xfrm>
      </p:grpSpPr>
      <p:pic>
        <p:nvPicPr>
          <p:cNvPr id="9" name="Picture 8" descr="A red sign with white text and a hand holding a pencil&#10;&#10;Description automatically generated">
            <a:extLst>
              <a:ext uri="{FF2B5EF4-FFF2-40B4-BE49-F238E27FC236}">
                <a16:creationId xmlns:a16="http://schemas.microsoft.com/office/drawing/2014/main" id="{629DB853-B779-9EEC-ED32-B7649E7DEA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3120" y="1103836"/>
            <a:ext cx="6717760" cy="3668886"/>
          </a:xfrm>
          <a:prstGeom prst="rect">
            <a:avLst/>
          </a:prstGeom>
        </p:spPr>
      </p:pic>
      <p:pic>
        <p:nvPicPr>
          <p:cNvPr id="6" name="Picture 5" descr="A black background with white text&#10;&#10;Description automatically generated">
            <a:extLst>
              <a:ext uri="{FF2B5EF4-FFF2-40B4-BE49-F238E27FC236}">
                <a16:creationId xmlns:a16="http://schemas.microsoft.com/office/drawing/2014/main" id="{B98DE884-9469-EC3B-2432-7B5EA63E351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73564" y="215948"/>
            <a:ext cx="4011095" cy="2865067"/>
          </a:xfrm>
          <a:prstGeom prst="rect">
            <a:avLst/>
          </a:prstGeom>
        </p:spPr>
      </p:pic>
      <p:pic>
        <p:nvPicPr>
          <p:cNvPr id="10" name="Picture 9" descr="A blue background with white letters&#10;&#10;Description automatically generated">
            <a:extLst>
              <a:ext uri="{FF2B5EF4-FFF2-40B4-BE49-F238E27FC236}">
                <a16:creationId xmlns:a16="http://schemas.microsoft.com/office/drawing/2014/main" id="{8366A33E-E6A2-721E-4516-6602628183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110840"/>
            <a:ext cx="9144000" cy="747160"/>
          </a:xfrm>
          <a:prstGeom prst="rect">
            <a:avLst/>
          </a:prstGeom>
          <a:solidFill>
            <a:srgbClr val="445BA6"/>
          </a:solidFill>
        </p:spPr>
      </p:pic>
    </p:spTree>
    <p:extLst>
      <p:ext uri="{BB962C8B-B14F-4D97-AF65-F5344CB8AC3E}">
        <p14:creationId xmlns:p14="http://schemas.microsoft.com/office/powerpoint/2010/main" val="562575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CE3C"/>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D311C9A-770F-96FB-9534-A026D5BE8AAC}"/>
              </a:ext>
            </a:extLst>
          </p:cNvPr>
          <p:cNvSpPr/>
          <p:nvPr/>
        </p:nvSpPr>
        <p:spPr>
          <a:xfrm>
            <a:off x="0" y="5740648"/>
            <a:ext cx="9144000" cy="1117352"/>
          </a:xfrm>
          <a:prstGeom prst="rect">
            <a:avLst/>
          </a:prstGeom>
          <a:solidFill>
            <a:srgbClr val="A71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red sign with white text and a hand holding a pencil&#10;&#10;Description automatically generated">
            <a:extLst>
              <a:ext uri="{FF2B5EF4-FFF2-40B4-BE49-F238E27FC236}">
                <a16:creationId xmlns:a16="http://schemas.microsoft.com/office/drawing/2014/main" id="{3F52691D-14F9-B884-DCFE-D1DDCFFD648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635928" y="5415032"/>
            <a:ext cx="2401152" cy="1311382"/>
          </a:xfrm>
          <a:prstGeom prst="rect">
            <a:avLst/>
          </a:prstGeom>
        </p:spPr>
      </p:pic>
      <p:sp>
        <p:nvSpPr>
          <p:cNvPr id="8" name="TextBox 7">
            <a:extLst>
              <a:ext uri="{FF2B5EF4-FFF2-40B4-BE49-F238E27FC236}">
                <a16:creationId xmlns:a16="http://schemas.microsoft.com/office/drawing/2014/main" id="{A3A75B40-A5D6-A5A7-F591-A5F9209C47E6}"/>
              </a:ext>
            </a:extLst>
          </p:cNvPr>
          <p:cNvSpPr txBox="1"/>
          <p:nvPr/>
        </p:nvSpPr>
        <p:spPr>
          <a:xfrm>
            <a:off x="118633" y="131586"/>
            <a:ext cx="8918447" cy="5478423"/>
          </a:xfrm>
          <a:prstGeom prst="rect">
            <a:avLst/>
          </a:prstGeom>
          <a:noFill/>
        </p:spPr>
        <p:txBody>
          <a:bodyPr wrap="square" rtlCol="0">
            <a:spAutoFit/>
          </a:bodyPr>
          <a:lstStyle/>
          <a:p>
            <a:r>
              <a:rPr lang="en-GB" sz="2400" b="1" dirty="0"/>
              <a:t>At a National Level…</a:t>
            </a:r>
          </a:p>
          <a:p>
            <a:pPr marL="342900" indent="-342900">
              <a:buFont typeface="Arial" panose="020B0604020202020204" pitchFamily="34" charset="0"/>
              <a:buChar char="•"/>
            </a:pPr>
            <a:r>
              <a:rPr lang="en-GB" sz="2000" dirty="0"/>
              <a:t>Continue to push for more resourcing for schools with all political parties</a:t>
            </a:r>
          </a:p>
          <a:p>
            <a:pPr marL="342900" indent="-342900">
              <a:buFont typeface="Arial" panose="020B0604020202020204" pitchFamily="34" charset="0"/>
              <a:buChar char="•"/>
            </a:pPr>
            <a:r>
              <a:rPr lang="en-GB" sz="2000" dirty="0"/>
              <a:t>National expectations around positive behaviour including collecting data.</a:t>
            </a:r>
          </a:p>
          <a:p>
            <a:pPr marL="342900" indent="-342900">
              <a:buFont typeface="Arial" panose="020B0604020202020204" pitchFamily="34" charset="0"/>
              <a:buChar char="•"/>
            </a:pPr>
            <a:r>
              <a:rPr lang="en-GB" sz="2000" dirty="0"/>
              <a:t>Influence the delivery of </a:t>
            </a:r>
            <a:r>
              <a:rPr lang="en-US" sz="2000" dirty="0"/>
              <a:t>National Action Plan on Pupil Relationships &amp; </a:t>
            </a:r>
            <a:r>
              <a:rPr lang="en-US" sz="2000" dirty="0" err="1"/>
              <a:t>Behaviour</a:t>
            </a:r>
            <a:endParaRPr lang="en-US" sz="2000" dirty="0"/>
          </a:p>
          <a:p>
            <a:pPr marL="342900" indent="-342900">
              <a:buFont typeface="Arial" panose="020B0604020202020204" pitchFamily="34" charset="0"/>
              <a:buChar char="•"/>
            </a:pPr>
            <a:r>
              <a:rPr lang="en-US" sz="2000" dirty="0"/>
              <a:t>Support the work of EIS Local Associations</a:t>
            </a:r>
          </a:p>
          <a:p>
            <a:pPr marL="342900" indent="-342900">
              <a:buFont typeface="Arial" panose="020B0604020202020204" pitchFamily="34" charset="0"/>
              <a:buChar char="•"/>
            </a:pPr>
            <a:r>
              <a:rPr lang="en-US" sz="2000" dirty="0"/>
              <a:t>Update EIS national </a:t>
            </a:r>
            <a:r>
              <a:rPr lang="en-GB" sz="2000" dirty="0"/>
              <a:t>behaviour</a:t>
            </a:r>
            <a:r>
              <a:rPr lang="en-US" sz="2000" dirty="0"/>
              <a:t> survey from 2023</a:t>
            </a:r>
            <a:endParaRPr lang="en-GB" sz="2000" dirty="0"/>
          </a:p>
          <a:p>
            <a:endParaRPr lang="en-GB" sz="2400" b="1" dirty="0"/>
          </a:p>
          <a:p>
            <a:r>
              <a:rPr lang="en-GB" sz="2400" b="1" dirty="0"/>
              <a:t>At a Local Level…</a:t>
            </a:r>
          </a:p>
          <a:p>
            <a:endParaRPr lang="en-GB" dirty="0"/>
          </a:p>
          <a:p>
            <a:pPr marL="285750" indent="-285750">
              <a:buFont typeface="Arial" panose="020B0604020202020204" pitchFamily="34" charset="0"/>
              <a:buChar char="•"/>
            </a:pPr>
            <a:r>
              <a:rPr lang="en-GB" sz="2000" dirty="0"/>
              <a:t>The EIS have been raising this issue with Highland Council both at formal and informal meetings.</a:t>
            </a:r>
          </a:p>
          <a:p>
            <a:pPr marL="285750" indent="-285750">
              <a:buFont typeface="Arial" panose="020B0604020202020204" pitchFamily="34" charset="0"/>
              <a:buChar char="•"/>
            </a:pPr>
            <a:r>
              <a:rPr lang="en-GB" sz="2000" dirty="0"/>
              <a:t>At Highland’s Local Negotiating Committee for Teachers (LNCT) this has been the only workplan item along with reviewing current agreements.</a:t>
            </a:r>
          </a:p>
          <a:p>
            <a:pPr marL="285750" indent="-285750">
              <a:buFont typeface="Arial" panose="020B0604020202020204" pitchFamily="34" charset="0"/>
              <a:buChar char="•"/>
            </a:pPr>
            <a:r>
              <a:rPr lang="en-GB" sz="2000" dirty="0"/>
              <a:t>This session, the EIS has met twice with Asst. Chief Exec and Senior Officials to agree an action plan based on a staff survey (results still being analysed).</a:t>
            </a:r>
          </a:p>
          <a:p>
            <a:pPr marL="285750" indent="-285750">
              <a:buFont typeface="Arial" panose="020B0604020202020204" pitchFamily="34" charset="0"/>
              <a:buChar char="•"/>
            </a:pPr>
            <a:r>
              <a:rPr lang="en-GB" sz="2000" dirty="0"/>
              <a:t>Local EIS have met branches and are keen to meet more to discuss pupil behaviour and other issues</a:t>
            </a:r>
          </a:p>
        </p:txBody>
      </p:sp>
    </p:spTree>
    <p:extLst>
      <p:ext uri="{BB962C8B-B14F-4D97-AF65-F5344CB8AC3E}">
        <p14:creationId xmlns:p14="http://schemas.microsoft.com/office/powerpoint/2010/main" val="1851321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CE3C"/>
        </a:solidFill>
        <a:effectLst/>
      </p:bgPr>
    </p:bg>
    <p:spTree>
      <p:nvGrpSpPr>
        <p:cNvPr id="1" name="">
          <a:extLst>
            <a:ext uri="{FF2B5EF4-FFF2-40B4-BE49-F238E27FC236}">
              <a16:creationId xmlns:a16="http://schemas.microsoft.com/office/drawing/2014/main" id="{88FCB472-661B-55BC-1A1E-FAE2B1E3DFC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D0EEFB9-117E-375E-0959-F48256D9A4E6}"/>
              </a:ext>
            </a:extLst>
          </p:cNvPr>
          <p:cNvSpPr/>
          <p:nvPr/>
        </p:nvSpPr>
        <p:spPr>
          <a:xfrm>
            <a:off x="0" y="5740648"/>
            <a:ext cx="9144000" cy="1117352"/>
          </a:xfrm>
          <a:prstGeom prst="rect">
            <a:avLst/>
          </a:prstGeom>
          <a:solidFill>
            <a:srgbClr val="A71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red sign with white text and a hand holding a pencil&#10;&#10;Description automatically generated">
            <a:extLst>
              <a:ext uri="{FF2B5EF4-FFF2-40B4-BE49-F238E27FC236}">
                <a16:creationId xmlns:a16="http://schemas.microsoft.com/office/drawing/2014/main" id="{1B5BCB9E-0FEE-0E76-F535-5AF522EAF7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28" y="5415032"/>
            <a:ext cx="2401152" cy="1311382"/>
          </a:xfrm>
          <a:prstGeom prst="rect">
            <a:avLst/>
          </a:prstGeom>
        </p:spPr>
      </p:pic>
      <p:pic>
        <p:nvPicPr>
          <p:cNvPr id="5" name="Picture 4" descr="A white and red cover with black text&#10;&#10;Description automatically generated">
            <a:extLst>
              <a:ext uri="{FF2B5EF4-FFF2-40B4-BE49-F238E27FC236}">
                <a16:creationId xmlns:a16="http://schemas.microsoft.com/office/drawing/2014/main" id="{DE96694A-ED69-85A7-6D7D-B70B4ACDA8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18" y="766089"/>
            <a:ext cx="2772467" cy="3911158"/>
          </a:xfrm>
          <a:prstGeom prst="rect">
            <a:avLst/>
          </a:prstGeom>
        </p:spPr>
      </p:pic>
      <p:pic>
        <p:nvPicPr>
          <p:cNvPr id="7" name="Picture 6" descr="A screenshot of a document&#10;&#10;Description automatically generated">
            <a:extLst>
              <a:ext uri="{FF2B5EF4-FFF2-40B4-BE49-F238E27FC236}">
                <a16:creationId xmlns:a16="http://schemas.microsoft.com/office/drawing/2014/main" id="{A9469961-0068-E3EF-EBB5-49204D6F1F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1516" y="766089"/>
            <a:ext cx="6035563" cy="3909399"/>
          </a:xfrm>
          <a:prstGeom prst="rect">
            <a:avLst/>
          </a:prstGeom>
        </p:spPr>
      </p:pic>
      <p:sp>
        <p:nvSpPr>
          <p:cNvPr id="10" name="TextBox 9">
            <a:extLst>
              <a:ext uri="{FF2B5EF4-FFF2-40B4-BE49-F238E27FC236}">
                <a16:creationId xmlns:a16="http://schemas.microsoft.com/office/drawing/2014/main" id="{A82B6174-EA54-E45B-9528-716E4F6BB3DC}"/>
              </a:ext>
            </a:extLst>
          </p:cNvPr>
          <p:cNvSpPr txBox="1"/>
          <p:nvPr/>
        </p:nvSpPr>
        <p:spPr>
          <a:xfrm>
            <a:off x="106918" y="4931509"/>
            <a:ext cx="8930161" cy="369332"/>
          </a:xfrm>
          <a:prstGeom prst="rect">
            <a:avLst/>
          </a:prstGeom>
          <a:noFill/>
        </p:spPr>
        <p:txBody>
          <a:bodyPr wrap="square">
            <a:spAutoFit/>
          </a:bodyPr>
          <a:lstStyle/>
          <a:p>
            <a:r>
              <a:rPr lang="en-GB" dirty="0">
                <a:hlinkClick r:id="rId6"/>
              </a:rPr>
              <a:t>https://www.eis.org.uk/Content/images/Campaigns/QualityEducation/VASU4QEBranches.pdf</a:t>
            </a:r>
            <a:endParaRPr lang="en-GB" dirty="0"/>
          </a:p>
        </p:txBody>
      </p:sp>
      <p:sp>
        <p:nvSpPr>
          <p:cNvPr id="4" name="TextBox 3">
            <a:extLst>
              <a:ext uri="{FF2B5EF4-FFF2-40B4-BE49-F238E27FC236}">
                <a16:creationId xmlns:a16="http://schemas.microsoft.com/office/drawing/2014/main" id="{92CACFEF-FE0D-C80F-C85B-CF3248A3A2D7}"/>
              </a:ext>
            </a:extLst>
          </p:cNvPr>
          <p:cNvSpPr txBox="1"/>
          <p:nvPr/>
        </p:nvSpPr>
        <p:spPr>
          <a:xfrm>
            <a:off x="106918" y="142496"/>
            <a:ext cx="4922282" cy="461665"/>
          </a:xfrm>
          <a:prstGeom prst="rect">
            <a:avLst/>
          </a:prstGeom>
          <a:noFill/>
        </p:spPr>
        <p:txBody>
          <a:bodyPr wrap="square">
            <a:spAutoFit/>
          </a:bodyPr>
          <a:lstStyle/>
          <a:p>
            <a:r>
              <a:rPr lang="en-GB" sz="2400" b="1" u="sng" dirty="0"/>
              <a:t>Next Steps for Members &amp; Branches</a:t>
            </a:r>
          </a:p>
        </p:txBody>
      </p:sp>
    </p:spTree>
    <p:extLst>
      <p:ext uri="{BB962C8B-B14F-4D97-AF65-F5344CB8AC3E}">
        <p14:creationId xmlns:p14="http://schemas.microsoft.com/office/powerpoint/2010/main" val="945262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CE3C"/>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BBF8BA-475E-E99D-7C78-0EF6C4F019C5}"/>
              </a:ext>
            </a:extLst>
          </p:cNvPr>
          <p:cNvSpPr/>
          <p:nvPr/>
        </p:nvSpPr>
        <p:spPr>
          <a:xfrm>
            <a:off x="0" y="5740648"/>
            <a:ext cx="9144000" cy="1117352"/>
          </a:xfrm>
          <a:prstGeom prst="rect">
            <a:avLst/>
          </a:prstGeom>
          <a:solidFill>
            <a:srgbClr val="A71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red sign with white text and a hand holding a pencil&#10;&#10;Description automatically generated">
            <a:extLst>
              <a:ext uri="{FF2B5EF4-FFF2-40B4-BE49-F238E27FC236}">
                <a16:creationId xmlns:a16="http://schemas.microsoft.com/office/drawing/2014/main" id="{97AA71CD-7348-CEC8-A963-805DE6AE018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635928" y="5415032"/>
            <a:ext cx="2401152" cy="1311382"/>
          </a:xfrm>
          <a:prstGeom prst="rect">
            <a:avLst/>
          </a:prstGeom>
        </p:spPr>
      </p:pic>
      <p:sp>
        <p:nvSpPr>
          <p:cNvPr id="3" name="TextBox 2">
            <a:extLst>
              <a:ext uri="{FF2B5EF4-FFF2-40B4-BE49-F238E27FC236}">
                <a16:creationId xmlns:a16="http://schemas.microsoft.com/office/drawing/2014/main" id="{858926DB-5834-93D8-71FE-F722867E627C}"/>
              </a:ext>
            </a:extLst>
          </p:cNvPr>
          <p:cNvSpPr txBox="1"/>
          <p:nvPr/>
        </p:nvSpPr>
        <p:spPr>
          <a:xfrm>
            <a:off x="0" y="0"/>
            <a:ext cx="9144000" cy="6124754"/>
          </a:xfrm>
          <a:prstGeom prst="rect">
            <a:avLst/>
          </a:prstGeom>
          <a:noFill/>
        </p:spPr>
        <p:txBody>
          <a:bodyPr wrap="square" rtlCol="0">
            <a:spAutoFit/>
          </a:bodyPr>
          <a:lstStyle/>
          <a:p>
            <a:r>
              <a:rPr lang="en-GB" sz="2400" b="1" u="sng" dirty="0"/>
              <a:t>Next Steps for Members &amp; Branches</a:t>
            </a:r>
          </a:p>
          <a:p>
            <a:endParaRPr lang="en-GB" sz="2400" b="1" u="sng" dirty="0"/>
          </a:p>
          <a:p>
            <a:pPr marL="342900" indent="-342900">
              <a:buFont typeface="Arial" panose="020B0604020202020204" pitchFamily="34" charset="0"/>
              <a:buChar char="•"/>
            </a:pPr>
            <a:r>
              <a:rPr lang="en-GB" sz="2000" dirty="0"/>
              <a:t>No EIS rep in your school? Consider being the rep or be part of a group of reps!</a:t>
            </a:r>
          </a:p>
          <a:p>
            <a:pPr marL="342900" indent="-342900">
              <a:buFont typeface="Arial" panose="020B0604020202020204" pitchFamily="34" charset="0"/>
              <a:buChar char="•"/>
            </a:pPr>
            <a:r>
              <a:rPr lang="en-GB" sz="2000" dirty="0"/>
              <a:t>Violence is a Health and Safety issue.  Health and Safety Reps have a huge role in this area. Have you considered being one?</a:t>
            </a:r>
          </a:p>
          <a:p>
            <a:pPr marL="342900" indent="-342900">
              <a:buFont typeface="Arial" panose="020B0604020202020204" pitchFamily="34" charset="0"/>
              <a:buChar char="•"/>
            </a:pPr>
            <a:r>
              <a:rPr lang="en-GB" sz="2000" dirty="0"/>
              <a:t>Encourage people to report.  Reporting won’t solve everything, but not reporting means that the true scale of the problem is never fully understood.  This also means that the pupils involved may never access the support they need because appropriate reporting doesn’t take place. </a:t>
            </a:r>
          </a:p>
          <a:p>
            <a:pPr marL="342900" indent="-342900">
              <a:buFont typeface="Arial" panose="020B0604020202020204" pitchFamily="34" charset="0"/>
              <a:buChar char="•"/>
            </a:pPr>
            <a:r>
              <a:rPr lang="en-GB" sz="2000" dirty="0"/>
              <a:t>Campaign for appropriate support for teachers following a violent incident, e.g. minimum level of support (space, time for recovery, risk assessment, investigation).  Hold a meeting with branch members.  What would a minimum level of support look like?  Ask for a meeting with your HT/SLT.</a:t>
            </a:r>
          </a:p>
          <a:p>
            <a:pPr marL="342900" indent="-342900">
              <a:buFont typeface="Arial" panose="020B0604020202020204" pitchFamily="34" charset="0"/>
              <a:buChar char="•"/>
            </a:pPr>
            <a:r>
              <a:rPr lang="en-GB" sz="2000" dirty="0"/>
              <a:t>Remind people that accident/incident claims can be made through the EIS – especially if the incident was foreseeable and preventable.</a:t>
            </a:r>
          </a:p>
          <a:p>
            <a:pPr marL="342900" indent="-342900">
              <a:buFont typeface="Arial" panose="020B0604020202020204" pitchFamily="34" charset="0"/>
              <a:buChar char="•"/>
            </a:pPr>
            <a:r>
              <a:rPr lang="en-GB" sz="2000" dirty="0"/>
              <a:t>Remind members that this is a wider, societal issue. Don’t enter into the blame game e.g. “He/she was fine with me last year…”</a:t>
            </a:r>
          </a:p>
          <a:p>
            <a:pPr marL="342900" indent="-342900">
              <a:buFont typeface="Arial" panose="020B0604020202020204" pitchFamily="34" charset="0"/>
              <a:buChar char="•"/>
            </a:pPr>
            <a:r>
              <a:rPr lang="en-GB" sz="2000" b="1" dirty="0"/>
              <a:t>Support each other. Build confidence in each other. </a:t>
            </a:r>
          </a:p>
          <a:p>
            <a:endParaRPr lang="en-GB" sz="2400" b="1" u="sng" dirty="0"/>
          </a:p>
        </p:txBody>
      </p:sp>
    </p:spTree>
    <p:extLst>
      <p:ext uri="{BB962C8B-B14F-4D97-AF65-F5344CB8AC3E}">
        <p14:creationId xmlns:p14="http://schemas.microsoft.com/office/powerpoint/2010/main" val="3081525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CE3C"/>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BBF8BA-475E-E99D-7C78-0EF6C4F019C5}"/>
              </a:ext>
            </a:extLst>
          </p:cNvPr>
          <p:cNvSpPr/>
          <p:nvPr/>
        </p:nvSpPr>
        <p:spPr>
          <a:xfrm>
            <a:off x="0" y="5740648"/>
            <a:ext cx="9144000" cy="1117352"/>
          </a:xfrm>
          <a:prstGeom prst="rect">
            <a:avLst/>
          </a:prstGeom>
          <a:solidFill>
            <a:srgbClr val="A71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red sign with white text and a hand holding a pencil&#10;&#10;Description automatically generated">
            <a:extLst>
              <a:ext uri="{FF2B5EF4-FFF2-40B4-BE49-F238E27FC236}">
                <a16:creationId xmlns:a16="http://schemas.microsoft.com/office/drawing/2014/main" id="{97AA71CD-7348-CEC8-A963-805DE6AE018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635928" y="5415032"/>
            <a:ext cx="2401152" cy="1311382"/>
          </a:xfrm>
          <a:prstGeom prst="rect">
            <a:avLst/>
          </a:prstGeom>
        </p:spPr>
      </p:pic>
      <p:sp>
        <p:nvSpPr>
          <p:cNvPr id="4" name="TextBox 3">
            <a:extLst>
              <a:ext uri="{FF2B5EF4-FFF2-40B4-BE49-F238E27FC236}">
                <a16:creationId xmlns:a16="http://schemas.microsoft.com/office/drawing/2014/main" id="{9CBB7AF1-BF9A-BA1D-C232-EF2A6301526C}"/>
              </a:ext>
            </a:extLst>
          </p:cNvPr>
          <p:cNvSpPr txBox="1"/>
          <p:nvPr/>
        </p:nvSpPr>
        <p:spPr>
          <a:xfrm>
            <a:off x="106920" y="0"/>
            <a:ext cx="9037080" cy="5970865"/>
          </a:xfrm>
          <a:prstGeom prst="rect">
            <a:avLst/>
          </a:prstGeom>
          <a:noFill/>
        </p:spPr>
        <p:txBody>
          <a:bodyPr wrap="square" rtlCol="0">
            <a:spAutoFit/>
          </a:bodyPr>
          <a:lstStyle/>
          <a:p>
            <a:pPr algn="ctr"/>
            <a:r>
              <a:rPr lang="en-GB" sz="3600" b="1" u="sng" dirty="0"/>
              <a:t>EIS Highland LA</a:t>
            </a:r>
          </a:p>
          <a:p>
            <a:endParaRPr lang="en-GB" sz="2800" dirty="0"/>
          </a:p>
          <a:p>
            <a:pPr algn="ctr"/>
            <a:r>
              <a:rPr lang="en-GB" sz="3200" b="1" dirty="0"/>
              <a:t>Reporting Violent &amp; Aggression Behaviour</a:t>
            </a:r>
          </a:p>
          <a:p>
            <a:pPr algn="ctr"/>
            <a:endParaRPr lang="en-GB" sz="2800" dirty="0"/>
          </a:p>
          <a:p>
            <a:r>
              <a:rPr lang="en-GB" sz="2800" dirty="0"/>
              <a:t>This session will look at:</a:t>
            </a:r>
          </a:p>
          <a:p>
            <a:pPr marL="742950" lvl="1" indent="-285750">
              <a:buFont typeface="Arial" panose="020B0604020202020204" pitchFamily="34" charset="0"/>
              <a:buChar char="•"/>
            </a:pPr>
            <a:r>
              <a:rPr lang="en-GB" sz="2800" dirty="0"/>
              <a:t>The current context of V&amp;A incidents in schools</a:t>
            </a:r>
          </a:p>
          <a:p>
            <a:pPr marL="742950" lvl="1" indent="-285750">
              <a:buFont typeface="Arial" panose="020B0604020202020204" pitchFamily="34" charset="0"/>
              <a:buChar char="•"/>
            </a:pPr>
            <a:r>
              <a:rPr lang="en-GB" sz="2800" dirty="0"/>
              <a:t>What to do and expect after a V&amp;A incident</a:t>
            </a:r>
          </a:p>
          <a:p>
            <a:pPr marL="742950" lvl="1" indent="-285750">
              <a:buFont typeface="Arial" panose="020B0604020202020204" pitchFamily="34" charset="0"/>
              <a:buChar char="•"/>
            </a:pPr>
            <a:r>
              <a:rPr lang="en-GB" sz="2800" dirty="0"/>
              <a:t>Next steps for school branches</a:t>
            </a:r>
          </a:p>
          <a:p>
            <a:pPr marL="742950" lvl="1" indent="-285750">
              <a:buFont typeface="Arial" panose="020B0604020202020204" pitchFamily="34" charset="0"/>
              <a:buChar char="•"/>
            </a:pPr>
            <a:r>
              <a:rPr lang="en-GB" sz="2800" dirty="0"/>
              <a:t>Opportunity for questions</a:t>
            </a:r>
          </a:p>
          <a:p>
            <a:pPr marL="742950" lvl="1" indent="-285750">
              <a:buFont typeface="Arial" panose="020B0604020202020204" pitchFamily="34" charset="0"/>
              <a:buChar char="•"/>
            </a:pPr>
            <a:endParaRPr lang="en-GB" sz="2800" dirty="0"/>
          </a:p>
          <a:p>
            <a:r>
              <a:rPr lang="en-GB" sz="2400" dirty="0"/>
              <a:t>Alistair Bell – EIS Highland LA Secretary  (highland@eis.org.uk)</a:t>
            </a:r>
          </a:p>
          <a:p>
            <a:r>
              <a:rPr lang="en-GB" sz="2400" dirty="0"/>
              <a:t>Craig Carson – EIS Organiser  (ccarson@eis.org.uk)</a:t>
            </a:r>
          </a:p>
          <a:p>
            <a:r>
              <a:rPr lang="en-GB" sz="2400" dirty="0"/>
              <a:t>Dan Thompson – EIS Organiser  (dthompson@eis.org.uk)</a:t>
            </a:r>
          </a:p>
          <a:p>
            <a:pPr algn="ctr"/>
            <a:endParaRPr lang="en-GB" dirty="0"/>
          </a:p>
        </p:txBody>
      </p:sp>
    </p:spTree>
    <p:extLst>
      <p:ext uri="{BB962C8B-B14F-4D97-AF65-F5344CB8AC3E}">
        <p14:creationId xmlns:p14="http://schemas.microsoft.com/office/powerpoint/2010/main" val="1417079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CE3C"/>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2EC002-D9CF-A596-4066-2430DAC75BCB}"/>
              </a:ext>
            </a:extLst>
          </p:cNvPr>
          <p:cNvSpPr/>
          <p:nvPr/>
        </p:nvSpPr>
        <p:spPr>
          <a:xfrm>
            <a:off x="0" y="5740648"/>
            <a:ext cx="9144000" cy="1117352"/>
          </a:xfrm>
          <a:prstGeom prst="rect">
            <a:avLst/>
          </a:prstGeom>
          <a:solidFill>
            <a:srgbClr val="A71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red sign with white text and a hand holding a pencil&#10;&#10;Description automatically generated">
            <a:extLst>
              <a:ext uri="{FF2B5EF4-FFF2-40B4-BE49-F238E27FC236}">
                <a16:creationId xmlns:a16="http://schemas.microsoft.com/office/drawing/2014/main" id="{CC7E754B-DC3B-0DA5-72A4-72CF9C585C5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635928" y="5415032"/>
            <a:ext cx="2401152" cy="1311382"/>
          </a:xfrm>
          <a:prstGeom prst="rect">
            <a:avLst/>
          </a:prstGeom>
        </p:spPr>
      </p:pic>
      <p:sp>
        <p:nvSpPr>
          <p:cNvPr id="5" name="TextBox 4">
            <a:extLst>
              <a:ext uri="{FF2B5EF4-FFF2-40B4-BE49-F238E27FC236}">
                <a16:creationId xmlns:a16="http://schemas.microsoft.com/office/drawing/2014/main" id="{75AB8118-E6D7-7E6C-D533-2EBC4C8445E9}"/>
              </a:ext>
            </a:extLst>
          </p:cNvPr>
          <p:cNvSpPr txBox="1"/>
          <p:nvPr/>
        </p:nvSpPr>
        <p:spPr>
          <a:xfrm>
            <a:off x="0" y="0"/>
            <a:ext cx="9144000" cy="5663089"/>
          </a:xfrm>
          <a:prstGeom prst="rect">
            <a:avLst/>
          </a:prstGeom>
          <a:noFill/>
        </p:spPr>
        <p:txBody>
          <a:bodyPr wrap="square" rtlCol="0">
            <a:spAutoFit/>
          </a:bodyPr>
          <a:lstStyle/>
          <a:p>
            <a:r>
              <a:rPr lang="en-GB" sz="2400" b="1" u="sng" dirty="0"/>
              <a:t>Background…how did we get here?</a:t>
            </a:r>
          </a:p>
          <a:p>
            <a:endParaRPr lang="en-GB" dirty="0"/>
          </a:p>
          <a:p>
            <a:r>
              <a:rPr lang="en-GB" sz="2000" dirty="0"/>
              <a:t>Violent and aggressive behaviour in classrooms is not a new phenomenon, but it has increased exponentially in the last ten years.  </a:t>
            </a:r>
          </a:p>
          <a:p>
            <a:endParaRPr lang="en-GB" sz="2000" dirty="0"/>
          </a:p>
          <a:p>
            <a:r>
              <a:rPr lang="en-GB" sz="2000" dirty="0"/>
              <a:t>Reasons for this include:</a:t>
            </a:r>
          </a:p>
          <a:p>
            <a:pPr marL="285750" indent="-285750">
              <a:buFont typeface="Arial" panose="020B0604020202020204" pitchFamily="34" charset="0"/>
              <a:buChar char="•"/>
            </a:pPr>
            <a:r>
              <a:rPr lang="en-GB" sz="2000" dirty="0"/>
              <a:t>Year upon year of systemic lack of investment in Scottish schools;</a:t>
            </a:r>
          </a:p>
          <a:p>
            <a:pPr marL="285750" indent="-285750">
              <a:buFont typeface="Arial" panose="020B0604020202020204" pitchFamily="34" charset="0"/>
              <a:buChar char="•"/>
            </a:pPr>
            <a:r>
              <a:rPr lang="en-GB" sz="2000" dirty="0"/>
              <a:t>Societal factors – poverty, increases in mental health issues, cuts to support services</a:t>
            </a:r>
          </a:p>
          <a:p>
            <a:pPr marL="285750" indent="-285750">
              <a:buFont typeface="Arial" panose="020B0604020202020204" pitchFamily="34" charset="0"/>
              <a:buChar char="•"/>
            </a:pPr>
            <a:r>
              <a:rPr lang="en-GB" sz="2000" dirty="0"/>
              <a:t>Covid – the lockdown compounded existing issues and inhibited social and emotional development.  Many young people experienced delayed speech and language skills;</a:t>
            </a:r>
          </a:p>
          <a:p>
            <a:pPr marL="285750" indent="-285750">
              <a:buFont typeface="Arial" panose="020B0604020202020204" pitchFamily="34" charset="0"/>
              <a:buChar char="•"/>
            </a:pPr>
            <a:r>
              <a:rPr lang="en-GB" sz="2000" dirty="0"/>
              <a:t>Lack of real investment in Education Recovery;</a:t>
            </a:r>
          </a:p>
          <a:p>
            <a:pPr marL="285750" indent="-285750">
              <a:buFont typeface="Arial" panose="020B0604020202020204" pitchFamily="34" charset="0"/>
              <a:buChar char="•"/>
            </a:pPr>
            <a:r>
              <a:rPr lang="en-GB" sz="2000" dirty="0"/>
              <a:t>Since 2010, ASN numbers have been increasing. In December 2023, the Scottish Government reported that 37% of school children have an ASN;</a:t>
            </a:r>
          </a:p>
          <a:p>
            <a:pPr marL="285750" indent="-285750">
              <a:buFont typeface="Arial" panose="020B0604020202020204" pitchFamily="34" charset="0"/>
              <a:buChar char="•"/>
            </a:pPr>
            <a:r>
              <a:rPr lang="en-GB" sz="2000" dirty="0"/>
              <a:t>Teacher numbers are falling, and specialist teachers are diminishing;</a:t>
            </a:r>
          </a:p>
          <a:p>
            <a:pPr marL="285750" indent="-285750">
              <a:buFont typeface="Arial" panose="020B0604020202020204" pitchFamily="34" charset="0"/>
              <a:buChar char="•"/>
            </a:pPr>
            <a:r>
              <a:rPr lang="en-GB" sz="2000" dirty="0"/>
              <a:t>We have large class sizes and the third highest contact time of all OECD countries.</a:t>
            </a:r>
          </a:p>
          <a:p>
            <a:pPr marL="285750" indent="-285750">
              <a:buFont typeface="Arial" panose="020B0604020202020204" pitchFamily="34" charset="0"/>
              <a:buChar char="•"/>
            </a:pPr>
            <a:endParaRPr lang="en-GB" sz="2000" dirty="0"/>
          </a:p>
          <a:p>
            <a:r>
              <a:rPr lang="en-GB" sz="2000" b="1" dirty="0"/>
              <a:t>Schools can’t deal with this alone.</a:t>
            </a:r>
          </a:p>
        </p:txBody>
      </p:sp>
    </p:spTree>
    <p:extLst>
      <p:ext uri="{BB962C8B-B14F-4D97-AF65-F5344CB8AC3E}">
        <p14:creationId xmlns:p14="http://schemas.microsoft.com/office/powerpoint/2010/main" val="491018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CE3C"/>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BBF8BA-475E-E99D-7C78-0EF6C4F019C5}"/>
              </a:ext>
            </a:extLst>
          </p:cNvPr>
          <p:cNvSpPr/>
          <p:nvPr/>
        </p:nvSpPr>
        <p:spPr>
          <a:xfrm>
            <a:off x="0" y="5740648"/>
            <a:ext cx="9144000" cy="1117352"/>
          </a:xfrm>
          <a:prstGeom prst="rect">
            <a:avLst/>
          </a:prstGeom>
          <a:solidFill>
            <a:srgbClr val="A71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red sign with white text and a hand holding a pencil&#10;&#10;Description automatically generated">
            <a:extLst>
              <a:ext uri="{FF2B5EF4-FFF2-40B4-BE49-F238E27FC236}">
                <a16:creationId xmlns:a16="http://schemas.microsoft.com/office/drawing/2014/main" id="{97AA71CD-7348-CEC8-A963-805DE6AE018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635928" y="5415032"/>
            <a:ext cx="2401152" cy="1311382"/>
          </a:xfrm>
          <a:prstGeom prst="rect">
            <a:avLst/>
          </a:prstGeom>
        </p:spPr>
      </p:pic>
      <p:sp>
        <p:nvSpPr>
          <p:cNvPr id="3" name="TextBox 2">
            <a:extLst>
              <a:ext uri="{FF2B5EF4-FFF2-40B4-BE49-F238E27FC236}">
                <a16:creationId xmlns:a16="http://schemas.microsoft.com/office/drawing/2014/main" id="{858926DB-5834-93D8-71FE-F722867E627C}"/>
              </a:ext>
            </a:extLst>
          </p:cNvPr>
          <p:cNvSpPr txBox="1"/>
          <p:nvPr/>
        </p:nvSpPr>
        <p:spPr>
          <a:xfrm>
            <a:off x="0" y="0"/>
            <a:ext cx="9143999" cy="7325082"/>
          </a:xfrm>
          <a:prstGeom prst="rect">
            <a:avLst/>
          </a:prstGeom>
          <a:noFill/>
        </p:spPr>
        <p:txBody>
          <a:bodyPr wrap="square" rtlCol="0">
            <a:spAutoFit/>
          </a:bodyPr>
          <a:lstStyle/>
          <a:p>
            <a:r>
              <a:rPr lang="en-GB" sz="2400" b="1" u="sng" dirty="0"/>
              <a:t>EIS Highland 2023 V&amp;A Survey Results</a:t>
            </a:r>
          </a:p>
          <a:p>
            <a:pPr algn="ctr"/>
            <a:endParaRPr lang="en-GB" dirty="0"/>
          </a:p>
          <a:p>
            <a:r>
              <a:rPr lang="en-GB" sz="2200" dirty="0"/>
              <a:t>School branches reported:</a:t>
            </a:r>
          </a:p>
          <a:p>
            <a:pPr marL="285750" indent="-285750">
              <a:buFont typeface="Arial" panose="020B0604020202020204" pitchFamily="34" charset="0"/>
              <a:buChar char="•"/>
            </a:pPr>
            <a:r>
              <a:rPr lang="en-GB" sz="2200" dirty="0"/>
              <a:t>87% of teachers experience V&amp;A incidents on a weekly basis (70% daily)</a:t>
            </a:r>
          </a:p>
          <a:p>
            <a:pPr marL="285750" indent="-285750">
              <a:buFont typeface="Arial" panose="020B0604020202020204" pitchFamily="34" charset="0"/>
              <a:buChar char="•"/>
            </a:pPr>
            <a:r>
              <a:rPr lang="en-GB" sz="2200" dirty="0"/>
              <a:t>97% felt that V&amp;A incidents have increased over past 4 years.</a:t>
            </a:r>
          </a:p>
          <a:p>
            <a:pPr marL="285750" indent="-285750">
              <a:buFont typeface="Arial" panose="020B0604020202020204" pitchFamily="34" charset="0"/>
              <a:buChar char="•"/>
            </a:pPr>
            <a:r>
              <a:rPr lang="en-GB" sz="2200" dirty="0"/>
              <a:t>The most common types of V&amp;A incidents towards teachers were:</a:t>
            </a:r>
          </a:p>
          <a:p>
            <a:pPr marL="742950" lvl="1" indent="-285750">
              <a:buFont typeface="Arial" panose="020B0604020202020204" pitchFamily="34" charset="0"/>
              <a:buChar char="•"/>
            </a:pPr>
            <a:r>
              <a:rPr lang="en-GB" sz="2200" dirty="0"/>
              <a:t>Physical violence towards a teacher </a:t>
            </a:r>
          </a:p>
          <a:p>
            <a:pPr marL="742950" lvl="1" indent="-285750">
              <a:buFont typeface="Arial" panose="020B0604020202020204" pitchFamily="34" charset="0"/>
              <a:buChar char="•"/>
            </a:pPr>
            <a:r>
              <a:rPr lang="en-US" sz="2200" dirty="0"/>
              <a:t>Intimidatory, obscene or derogatory verbal comments towards a teacher</a:t>
            </a:r>
          </a:p>
          <a:p>
            <a:pPr marL="285750" indent="-285750">
              <a:buFont typeface="Arial" panose="020B0604020202020204" pitchFamily="34" charset="0"/>
              <a:buChar char="•"/>
            </a:pPr>
            <a:r>
              <a:rPr lang="en-GB" sz="2200" dirty="0"/>
              <a:t>43% were aware of the school’s V&amp;A ‘policies &amp; procedures’ </a:t>
            </a:r>
          </a:p>
          <a:p>
            <a:pPr marL="285750" indent="-285750">
              <a:buFont typeface="Arial" panose="020B0604020202020204" pitchFamily="34" charset="0"/>
              <a:buChar char="•"/>
            </a:pPr>
            <a:r>
              <a:rPr lang="en-GB" sz="2200" dirty="0"/>
              <a:t>57% felt that ‘sometimes’ teachers were supported after a V&amp;A incident had been reported (14% always supported)</a:t>
            </a:r>
          </a:p>
          <a:p>
            <a:pPr marL="285750" indent="-285750">
              <a:buFont typeface="Arial" panose="020B0604020202020204" pitchFamily="34" charset="0"/>
              <a:buChar char="•"/>
            </a:pPr>
            <a:r>
              <a:rPr lang="en-US" sz="2200" dirty="0"/>
              <a:t>80% stated “members of the branch” considered leaving teaching as a result of the violence and aggression.</a:t>
            </a:r>
          </a:p>
          <a:p>
            <a:pPr marL="285750" indent="-285750">
              <a:buFont typeface="Arial" panose="020B0604020202020204" pitchFamily="34" charset="0"/>
              <a:buChar char="•"/>
            </a:pPr>
            <a:r>
              <a:rPr lang="en-US" sz="2200" dirty="0"/>
              <a:t>37% believed parent/carer-on-teacher V&amp;A was becoming more frequent. </a:t>
            </a:r>
          </a:p>
          <a:p>
            <a:pPr marL="285750" indent="-285750">
              <a:buFont typeface="Arial" panose="020B0604020202020204" pitchFamily="34" charset="0"/>
              <a:buChar char="•"/>
            </a:pPr>
            <a:r>
              <a:rPr lang="en-US" sz="2200" dirty="0"/>
              <a:t>More ASN support </a:t>
            </a:r>
            <a:r>
              <a:rPr lang="en-US" sz="2200"/>
              <a:t>– staffing </a:t>
            </a:r>
            <a:r>
              <a:rPr lang="en-US" sz="2200" dirty="0"/>
              <a:t>or appropriate accommodation, de-escalation and CLPL training.  Colleagues supporting each other following such incidents works well, and strong staff relationships are vital.</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376006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CE3C"/>
        </a:solidFill>
        <a:effectLst/>
      </p:bgPr>
    </p:bg>
    <p:spTree>
      <p:nvGrpSpPr>
        <p:cNvPr id="1" name="">
          <a:extLst>
            <a:ext uri="{FF2B5EF4-FFF2-40B4-BE49-F238E27FC236}">
              <a16:creationId xmlns:a16="http://schemas.microsoft.com/office/drawing/2014/main" id="{B4F78005-B833-6465-E489-CB24C65DB89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ECC7C9B-C3E0-CF35-B88F-DC88058C7FE5}"/>
              </a:ext>
            </a:extLst>
          </p:cNvPr>
          <p:cNvSpPr/>
          <p:nvPr/>
        </p:nvSpPr>
        <p:spPr>
          <a:xfrm>
            <a:off x="0" y="5740648"/>
            <a:ext cx="9144000" cy="1117352"/>
          </a:xfrm>
          <a:prstGeom prst="rect">
            <a:avLst/>
          </a:prstGeom>
          <a:solidFill>
            <a:srgbClr val="A71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red sign with white text and a hand holding a pencil&#10;&#10;Description automatically generated">
            <a:extLst>
              <a:ext uri="{FF2B5EF4-FFF2-40B4-BE49-F238E27FC236}">
                <a16:creationId xmlns:a16="http://schemas.microsoft.com/office/drawing/2014/main" id="{AE705EFF-3521-3205-0998-B42B1A7F9BA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635928" y="5415032"/>
            <a:ext cx="2401152" cy="1311382"/>
          </a:xfrm>
          <a:prstGeom prst="rect">
            <a:avLst/>
          </a:prstGeom>
        </p:spPr>
      </p:pic>
      <p:sp>
        <p:nvSpPr>
          <p:cNvPr id="4" name="Google Shape;84;p1">
            <a:extLst>
              <a:ext uri="{FF2B5EF4-FFF2-40B4-BE49-F238E27FC236}">
                <a16:creationId xmlns:a16="http://schemas.microsoft.com/office/drawing/2014/main" id="{3CD9D498-BF41-04A4-4599-8A25B14E43F0}"/>
              </a:ext>
            </a:extLst>
          </p:cNvPr>
          <p:cNvSpPr txBox="1"/>
          <p:nvPr/>
        </p:nvSpPr>
        <p:spPr>
          <a:xfrm>
            <a:off x="0" y="0"/>
            <a:ext cx="9143999" cy="5209088"/>
          </a:xfrm>
          <a:prstGeom prst="rect">
            <a:avLst/>
          </a:prstGeom>
          <a:noFill/>
          <a:ln>
            <a:noFill/>
          </a:ln>
        </p:spPr>
        <p:txBody>
          <a:bodyPr spcFirstLastPara="1" wrap="square" lIns="68569" tIns="34275" rIns="68569" bIns="34275" anchor="t" anchorCtr="0">
            <a:spAutoFit/>
          </a:bodyPr>
          <a:lstStyle/>
          <a:p>
            <a:pPr marL="0" marR="0" lvl="0" indent="0" rtl="0">
              <a:spcBef>
                <a:spcPts val="0"/>
              </a:spcBef>
              <a:spcAft>
                <a:spcPts val="0"/>
              </a:spcAft>
              <a:buNone/>
            </a:pPr>
            <a:r>
              <a:rPr lang="en-US" sz="2400" b="1" i="0" u="sng" strike="noStrike" cap="none" dirty="0">
                <a:solidFill>
                  <a:schemeClr val="dk1"/>
                </a:solidFill>
                <a:ea typeface="Calibri"/>
                <a:cs typeface="Calibri"/>
                <a:sym typeface="Calibri"/>
              </a:rPr>
              <a:t>Incident Reporting</a:t>
            </a:r>
          </a:p>
          <a:p>
            <a:pPr marL="0" marR="0" lvl="0" indent="0" algn="ctr" rtl="0">
              <a:spcBef>
                <a:spcPts val="0"/>
              </a:spcBef>
              <a:spcAft>
                <a:spcPts val="0"/>
              </a:spcAft>
              <a:buNone/>
            </a:pPr>
            <a:endParaRPr sz="2000" dirty="0">
              <a:solidFill>
                <a:schemeClr val="dk1"/>
              </a:solidFill>
              <a:ea typeface="Calibri"/>
              <a:cs typeface="Calibri"/>
              <a:sym typeface="Calibri"/>
            </a:endParaRPr>
          </a:p>
          <a:p>
            <a:pPr marL="0" marR="0" lvl="0" indent="0" algn="l" rtl="0">
              <a:spcBef>
                <a:spcPts val="0"/>
              </a:spcBef>
              <a:spcAft>
                <a:spcPts val="0"/>
              </a:spcAft>
              <a:buNone/>
            </a:pPr>
            <a:r>
              <a:rPr lang="en-US" sz="2000" dirty="0">
                <a:solidFill>
                  <a:schemeClr val="dk1"/>
                </a:solidFill>
                <a:ea typeface="Calibri"/>
                <a:cs typeface="Calibri"/>
                <a:sym typeface="Calibri"/>
              </a:rPr>
              <a:t>What is an incident?</a:t>
            </a:r>
            <a:endParaRPr sz="2000" dirty="0"/>
          </a:p>
          <a:p>
            <a:pPr marL="342900" indent="-342900">
              <a:buFont typeface="Arial" panose="020B0604020202020204" pitchFamily="34" charset="0"/>
              <a:buChar char="•"/>
            </a:pPr>
            <a:r>
              <a:rPr lang="en-US" sz="2000" dirty="0"/>
              <a:t>Pupil-Staff Incidents are either purposeful or reactive </a:t>
            </a:r>
            <a:r>
              <a:rPr lang="en-US" sz="2000" dirty="0" err="1"/>
              <a:t>behaviours</a:t>
            </a:r>
            <a:r>
              <a:rPr lang="en-US" sz="2000" dirty="0"/>
              <a:t> by pupils that either intentionally or unintentionally produce damaging or hurtful effects, either physical or emotional, on staff members.</a:t>
            </a:r>
            <a:endParaRPr lang="en-GB" sz="2000" dirty="0"/>
          </a:p>
          <a:p>
            <a:pPr marL="0" marR="0" lvl="0" indent="0" algn="l" rtl="0">
              <a:spcBef>
                <a:spcPts val="0"/>
              </a:spcBef>
              <a:spcAft>
                <a:spcPts val="0"/>
              </a:spcAft>
              <a:buNone/>
            </a:pPr>
            <a:endParaRPr sz="2000" dirty="0">
              <a:solidFill>
                <a:schemeClr val="dk1"/>
              </a:solidFill>
              <a:ea typeface="Calibri"/>
              <a:cs typeface="Calibri"/>
              <a:sym typeface="Calibri"/>
            </a:endParaRPr>
          </a:p>
          <a:p>
            <a:pPr marL="0" marR="0" lvl="0" indent="0" algn="l" rtl="0">
              <a:spcBef>
                <a:spcPts val="0"/>
              </a:spcBef>
              <a:spcAft>
                <a:spcPts val="0"/>
              </a:spcAft>
              <a:buNone/>
            </a:pPr>
            <a:r>
              <a:rPr lang="en-US" sz="2000" dirty="0">
                <a:solidFill>
                  <a:schemeClr val="dk1"/>
                </a:solidFill>
                <a:ea typeface="Calibri"/>
                <a:cs typeface="Calibri"/>
                <a:sym typeface="Calibri"/>
              </a:rPr>
              <a:t>Verbal and Physical abuse of staff must be reported.</a:t>
            </a:r>
            <a:endParaRPr sz="2000" dirty="0">
              <a:solidFill>
                <a:schemeClr val="dk1"/>
              </a:solidFill>
              <a:ea typeface="Calibri"/>
              <a:cs typeface="Calibri"/>
              <a:sym typeface="Calibri"/>
            </a:endParaRPr>
          </a:p>
          <a:p>
            <a:pPr marL="0" marR="0" lvl="0" indent="0" algn="l" rtl="0">
              <a:spcBef>
                <a:spcPts val="0"/>
              </a:spcBef>
              <a:spcAft>
                <a:spcPts val="0"/>
              </a:spcAft>
              <a:buNone/>
            </a:pPr>
            <a:endParaRPr sz="2000" dirty="0">
              <a:solidFill>
                <a:schemeClr val="dk1"/>
              </a:solidFill>
              <a:ea typeface="Calibri"/>
              <a:cs typeface="Calibri"/>
              <a:sym typeface="Calibri"/>
            </a:endParaRPr>
          </a:p>
          <a:p>
            <a:pPr marL="0" marR="0" lvl="0" indent="0" algn="l" rtl="0">
              <a:spcBef>
                <a:spcPts val="0"/>
              </a:spcBef>
              <a:spcAft>
                <a:spcPts val="0"/>
              </a:spcAft>
              <a:buNone/>
            </a:pPr>
            <a:r>
              <a:rPr lang="en-US" sz="2000" dirty="0">
                <a:solidFill>
                  <a:schemeClr val="dk1"/>
                </a:solidFill>
                <a:ea typeface="Calibri"/>
                <a:cs typeface="Calibri"/>
                <a:sym typeface="Calibri"/>
              </a:rPr>
              <a:t>Why report incidents?</a:t>
            </a:r>
            <a:endParaRPr sz="2000" dirty="0"/>
          </a:p>
          <a:p>
            <a:pPr marL="214313" marR="0" lvl="0" indent="-214313" algn="l" rtl="0">
              <a:spcBef>
                <a:spcPts val="0"/>
              </a:spcBef>
              <a:spcAft>
                <a:spcPts val="0"/>
              </a:spcAft>
              <a:buClr>
                <a:schemeClr val="dk1"/>
              </a:buClr>
              <a:buSzPts val="1800"/>
              <a:buFont typeface="Arial"/>
              <a:buChar char="•"/>
            </a:pPr>
            <a:r>
              <a:rPr lang="en-US" sz="2000" dirty="0">
                <a:solidFill>
                  <a:schemeClr val="dk1"/>
                </a:solidFill>
                <a:ea typeface="Calibri"/>
                <a:cs typeface="Calibri"/>
                <a:sym typeface="Calibri"/>
              </a:rPr>
              <a:t>Employers need to provide a safe working environment, and incident reporting is key to informing the employer of actual and potential incidents and accidents.</a:t>
            </a:r>
          </a:p>
          <a:p>
            <a:pPr marL="214313" marR="0" lvl="0" indent="-214313" algn="l" rtl="0">
              <a:spcBef>
                <a:spcPts val="0"/>
              </a:spcBef>
              <a:spcAft>
                <a:spcPts val="0"/>
              </a:spcAft>
              <a:buClr>
                <a:schemeClr val="dk1"/>
              </a:buClr>
              <a:buSzPts val="1800"/>
              <a:buFont typeface="Arial"/>
              <a:buChar char="•"/>
            </a:pPr>
            <a:r>
              <a:rPr lang="en-US" sz="2000" dirty="0">
                <a:solidFill>
                  <a:schemeClr val="dk1"/>
                </a:solidFill>
                <a:cs typeface="Calibri"/>
                <a:sym typeface="Calibri"/>
              </a:rPr>
              <a:t>Incident reporting is used to inform the Risk Assessment process and to identify possible risks.</a:t>
            </a:r>
          </a:p>
          <a:p>
            <a:pPr marL="214313" marR="0" lvl="0" indent="-214313" algn="l" rtl="0">
              <a:spcBef>
                <a:spcPts val="0"/>
              </a:spcBef>
              <a:spcAft>
                <a:spcPts val="0"/>
              </a:spcAft>
              <a:buClr>
                <a:schemeClr val="dk1"/>
              </a:buClr>
              <a:buSzPts val="1800"/>
              <a:buFont typeface="Arial"/>
              <a:buChar char="•"/>
            </a:pPr>
            <a:r>
              <a:rPr lang="en-US" sz="2000" dirty="0">
                <a:solidFill>
                  <a:schemeClr val="dk1"/>
                </a:solidFill>
                <a:cs typeface="Calibri"/>
                <a:sym typeface="Calibri"/>
              </a:rPr>
              <a:t>To help identify where extra support can be offered or may be needed.</a:t>
            </a:r>
            <a:endParaRPr sz="2000" dirty="0"/>
          </a:p>
          <a:p>
            <a:pPr marL="0" marR="0" lvl="0" indent="0" algn="l" rtl="0">
              <a:spcBef>
                <a:spcPts val="0"/>
              </a:spcBef>
              <a:spcAft>
                <a:spcPts val="0"/>
              </a:spcAft>
              <a:buNone/>
            </a:pPr>
            <a:endParaRPr dirty="0">
              <a:solidFill>
                <a:schemeClr val="dk1"/>
              </a:solidFill>
              <a:ea typeface="Calibri"/>
              <a:cs typeface="Calibri"/>
              <a:sym typeface="Calibri"/>
            </a:endParaRPr>
          </a:p>
        </p:txBody>
      </p:sp>
    </p:spTree>
    <p:extLst>
      <p:ext uri="{BB962C8B-B14F-4D97-AF65-F5344CB8AC3E}">
        <p14:creationId xmlns:p14="http://schemas.microsoft.com/office/powerpoint/2010/main" val="398472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500"/>
                                        <p:tgtEl>
                                          <p:spTgt spid="4">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500"/>
                                        <p:tgtEl>
                                          <p:spTgt spid="4">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fade">
                                      <p:cBhvr>
                                        <p:cTn id="3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CE3C"/>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1816B4-DFC7-F307-63C2-E5C8FEEB9F1A}"/>
              </a:ext>
            </a:extLst>
          </p:cNvPr>
          <p:cNvSpPr/>
          <p:nvPr/>
        </p:nvSpPr>
        <p:spPr>
          <a:xfrm>
            <a:off x="0" y="5740648"/>
            <a:ext cx="9144000" cy="1117352"/>
          </a:xfrm>
          <a:prstGeom prst="rect">
            <a:avLst/>
          </a:prstGeom>
          <a:solidFill>
            <a:srgbClr val="A71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A red sign with white text and a hand holding a pencil&#10;&#10;Description automatically generated">
            <a:extLst>
              <a:ext uri="{FF2B5EF4-FFF2-40B4-BE49-F238E27FC236}">
                <a16:creationId xmlns:a16="http://schemas.microsoft.com/office/drawing/2014/main" id="{6370AFEE-4FC4-B5B0-D13E-A35B787F309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635928" y="5415032"/>
            <a:ext cx="2401152" cy="1311382"/>
          </a:xfrm>
          <a:prstGeom prst="rect">
            <a:avLst/>
          </a:prstGeom>
        </p:spPr>
      </p:pic>
      <p:sp>
        <p:nvSpPr>
          <p:cNvPr id="6" name="TextBox 5">
            <a:extLst>
              <a:ext uri="{FF2B5EF4-FFF2-40B4-BE49-F238E27FC236}">
                <a16:creationId xmlns:a16="http://schemas.microsoft.com/office/drawing/2014/main" id="{61F0B885-9594-0BB7-098A-5807197C93E3}"/>
              </a:ext>
            </a:extLst>
          </p:cNvPr>
          <p:cNvSpPr txBox="1"/>
          <p:nvPr/>
        </p:nvSpPr>
        <p:spPr>
          <a:xfrm>
            <a:off x="228207" y="131586"/>
            <a:ext cx="8416169" cy="1477328"/>
          </a:xfrm>
          <a:prstGeom prst="rect">
            <a:avLst/>
          </a:prstGeom>
          <a:noFill/>
        </p:spPr>
        <p:txBody>
          <a:bodyPr wrap="square" rtlCol="0">
            <a:spAutoFit/>
          </a:bodyPr>
          <a:lstStyle/>
          <a:p>
            <a:r>
              <a:rPr lang="en-GB" sz="2400" b="1" u="sng" dirty="0"/>
              <a:t>Overview of Reporting Process</a:t>
            </a:r>
          </a:p>
          <a:p>
            <a:endParaRPr lang="en-GB" sz="2400" b="1" dirty="0"/>
          </a:p>
          <a:p>
            <a:endParaRPr lang="en-GB" sz="2400" dirty="0"/>
          </a:p>
          <a:p>
            <a:endParaRPr lang="en-GB" dirty="0"/>
          </a:p>
        </p:txBody>
      </p:sp>
      <p:graphicFrame>
        <p:nvGraphicFramePr>
          <p:cNvPr id="5" name="Diagram 4">
            <a:extLst>
              <a:ext uri="{FF2B5EF4-FFF2-40B4-BE49-F238E27FC236}">
                <a16:creationId xmlns:a16="http://schemas.microsoft.com/office/drawing/2014/main" id="{CAA22C8F-BEA8-5C40-2860-F7DF584C0C1B}"/>
              </a:ext>
            </a:extLst>
          </p:cNvPr>
          <p:cNvGraphicFramePr/>
          <p:nvPr>
            <p:extLst>
              <p:ext uri="{D42A27DB-BD31-4B8C-83A1-F6EECF244321}">
                <p14:modId xmlns:p14="http://schemas.microsoft.com/office/powerpoint/2010/main" val="3182240013"/>
              </p:ext>
            </p:extLst>
          </p:nvPr>
        </p:nvGraphicFramePr>
        <p:xfrm>
          <a:off x="228207" y="892489"/>
          <a:ext cx="8670673" cy="43909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2051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CE3C"/>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1816B4-DFC7-F307-63C2-E5C8FEEB9F1A}"/>
              </a:ext>
            </a:extLst>
          </p:cNvPr>
          <p:cNvSpPr/>
          <p:nvPr/>
        </p:nvSpPr>
        <p:spPr>
          <a:xfrm>
            <a:off x="0" y="5740648"/>
            <a:ext cx="9144000" cy="1117352"/>
          </a:xfrm>
          <a:prstGeom prst="rect">
            <a:avLst/>
          </a:prstGeom>
          <a:solidFill>
            <a:srgbClr val="A71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A red sign with white text and a hand holding a pencil&#10;&#10;Description automatically generated">
            <a:extLst>
              <a:ext uri="{FF2B5EF4-FFF2-40B4-BE49-F238E27FC236}">
                <a16:creationId xmlns:a16="http://schemas.microsoft.com/office/drawing/2014/main" id="{6370AFEE-4FC4-B5B0-D13E-A35B787F309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635928" y="5415032"/>
            <a:ext cx="2401152" cy="1311382"/>
          </a:xfrm>
          <a:prstGeom prst="rect">
            <a:avLst/>
          </a:prstGeom>
        </p:spPr>
      </p:pic>
      <p:sp>
        <p:nvSpPr>
          <p:cNvPr id="6" name="TextBox 5">
            <a:extLst>
              <a:ext uri="{FF2B5EF4-FFF2-40B4-BE49-F238E27FC236}">
                <a16:creationId xmlns:a16="http://schemas.microsoft.com/office/drawing/2014/main" id="{61F0B885-9594-0BB7-098A-5807197C93E3}"/>
              </a:ext>
            </a:extLst>
          </p:cNvPr>
          <p:cNvSpPr txBox="1"/>
          <p:nvPr/>
        </p:nvSpPr>
        <p:spPr>
          <a:xfrm>
            <a:off x="228209" y="266244"/>
            <a:ext cx="8614233" cy="1477328"/>
          </a:xfrm>
          <a:prstGeom prst="rect">
            <a:avLst/>
          </a:prstGeom>
          <a:noFill/>
        </p:spPr>
        <p:txBody>
          <a:bodyPr wrap="square" rtlCol="0">
            <a:spAutoFit/>
          </a:bodyPr>
          <a:lstStyle/>
          <a:p>
            <a:r>
              <a:rPr lang="en-GB" sz="2400" b="1" u="sng" dirty="0"/>
              <a:t>Guidance and Location of Pupil-Staff Incident (PSI) Reporting Form</a:t>
            </a:r>
          </a:p>
          <a:p>
            <a:endParaRPr lang="en-GB" sz="2400" b="1" dirty="0"/>
          </a:p>
          <a:p>
            <a:endParaRPr lang="en-GB" sz="2400" dirty="0"/>
          </a:p>
          <a:p>
            <a:endParaRPr lang="en-GB" dirty="0"/>
          </a:p>
        </p:txBody>
      </p:sp>
      <p:sp>
        <p:nvSpPr>
          <p:cNvPr id="8" name="TextBox 7">
            <a:extLst>
              <a:ext uri="{FF2B5EF4-FFF2-40B4-BE49-F238E27FC236}">
                <a16:creationId xmlns:a16="http://schemas.microsoft.com/office/drawing/2014/main" id="{858926DB-5834-93D8-71FE-F722867E627C}"/>
              </a:ext>
            </a:extLst>
          </p:cNvPr>
          <p:cNvSpPr txBox="1"/>
          <p:nvPr/>
        </p:nvSpPr>
        <p:spPr>
          <a:xfrm>
            <a:off x="194553" y="655425"/>
            <a:ext cx="8842527" cy="1200329"/>
          </a:xfrm>
          <a:prstGeom prst="rect">
            <a:avLst/>
          </a:prstGeom>
          <a:noFill/>
        </p:spPr>
        <p:txBody>
          <a:bodyPr wrap="square" rtlCol="0">
            <a:spAutoFit/>
          </a:bodyPr>
          <a:lstStyle/>
          <a:p>
            <a:endParaRPr lang="en-GB" sz="2400" dirty="0"/>
          </a:p>
          <a:p>
            <a:r>
              <a:rPr lang="en-GB" sz="2400" dirty="0"/>
              <a:t>Guidance on completing a PSI Reporting Form can be found </a:t>
            </a:r>
            <a:r>
              <a:rPr lang="en-GB" sz="2400" dirty="0">
                <a:hlinkClick r:id="rId4"/>
              </a:rPr>
              <a:t>here</a:t>
            </a:r>
            <a:r>
              <a:rPr lang="en-GB" sz="2400" dirty="0"/>
              <a:t>.</a:t>
            </a:r>
          </a:p>
          <a:p>
            <a:endParaRPr lang="en-GB" sz="2400" dirty="0"/>
          </a:p>
        </p:txBody>
      </p:sp>
      <p:sp>
        <p:nvSpPr>
          <p:cNvPr id="9" name="TextBox 8">
            <a:extLst>
              <a:ext uri="{FF2B5EF4-FFF2-40B4-BE49-F238E27FC236}">
                <a16:creationId xmlns:a16="http://schemas.microsoft.com/office/drawing/2014/main" id="{858926DB-5834-93D8-71FE-F722867E627C}"/>
              </a:ext>
            </a:extLst>
          </p:cNvPr>
          <p:cNvSpPr txBox="1"/>
          <p:nvPr/>
        </p:nvSpPr>
        <p:spPr>
          <a:xfrm>
            <a:off x="228209" y="2045871"/>
            <a:ext cx="5932869" cy="830997"/>
          </a:xfrm>
          <a:prstGeom prst="rect">
            <a:avLst/>
          </a:prstGeom>
          <a:noFill/>
        </p:spPr>
        <p:txBody>
          <a:bodyPr wrap="square" rtlCol="0">
            <a:spAutoFit/>
          </a:bodyPr>
          <a:lstStyle/>
          <a:p>
            <a:r>
              <a:rPr lang="en-US" sz="2400" dirty="0"/>
              <a:t>PSI Reporting Form</a:t>
            </a:r>
          </a:p>
          <a:p>
            <a:r>
              <a:rPr lang="en-US" sz="2400" dirty="0">
                <a:hlinkClick r:id="rId5"/>
              </a:rPr>
              <a:t>https://forms.office.com/r/gSp6UVwuST</a:t>
            </a:r>
            <a:r>
              <a:rPr lang="en-US" sz="2400" dirty="0"/>
              <a:t>. </a:t>
            </a:r>
          </a:p>
        </p:txBody>
      </p:sp>
      <p:pic>
        <p:nvPicPr>
          <p:cNvPr id="7" name="Picture 6" descr="A qr code on a window&#10;&#10;Description automatically generated">
            <a:extLst>
              <a:ext uri="{FF2B5EF4-FFF2-40B4-BE49-F238E27FC236}">
                <a16:creationId xmlns:a16="http://schemas.microsoft.com/office/drawing/2014/main" id="{A679CCA5-A8C3-EAAE-75B4-41BB884C7D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486" y="3066986"/>
            <a:ext cx="2629267" cy="2648320"/>
          </a:xfrm>
          <a:prstGeom prst="rect">
            <a:avLst/>
          </a:prstGeom>
        </p:spPr>
      </p:pic>
    </p:spTree>
    <p:extLst>
      <p:ext uri="{BB962C8B-B14F-4D97-AF65-F5344CB8AC3E}">
        <p14:creationId xmlns:p14="http://schemas.microsoft.com/office/powerpoint/2010/main" val="588630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CE3C"/>
        </a:solidFill>
        <a:effectLst/>
      </p:bgPr>
    </p:bg>
    <p:spTree>
      <p:nvGrpSpPr>
        <p:cNvPr id="1" name="">
          <a:extLst>
            <a:ext uri="{FF2B5EF4-FFF2-40B4-BE49-F238E27FC236}">
              <a16:creationId xmlns:a16="http://schemas.microsoft.com/office/drawing/2014/main" id="{08FEFEED-EA69-EB11-20F2-1763D95A439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0FDB5A4-FE92-47BA-E9AC-ED41C53190BC}"/>
              </a:ext>
            </a:extLst>
          </p:cNvPr>
          <p:cNvSpPr/>
          <p:nvPr/>
        </p:nvSpPr>
        <p:spPr>
          <a:xfrm>
            <a:off x="0" y="5740648"/>
            <a:ext cx="9144000" cy="1117352"/>
          </a:xfrm>
          <a:prstGeom prst="rect">
            <a:avLst/>
          </a:prstGeom>
          <a:solidFill>
            <a:srgbClr val="A71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red sign with white text and a hand holding a pencil&#10;&#10;Description automatically generated">
            <a:extLst>
              <a:ext uri="{FF2B5EF4-FFF2-40B4-BE49-F238E27FC236}">
                <a16:creationId xmlns:a16="http://schemas.microsoft.com/office/drawing/2014/main" id="{9641C8AA-886F-22AB-85EE-2B8F9750957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635928" y="5415032"/>
            <a:ext cx="2401152" cy="1311382"/>
          </a:xfrm>
          <a:prstGeom prst="rect">
            <a:avLst/>
          </a:prstGeom>
        </p:spPr>
      </p:pic>
      <p:sp>
        <p:nvSpPr>
          <p:cNvPr id="8" name="TextBox 7">
            <a:extLst>
              <a:ext uri="{FF2B5EF4-FFF2-40B4-BE49-F238E27FC236}">
                <a16:creationId xmlns:a16="http://schemas.microsoft.com/office/drawing/2014/main" id="{17DE3587-EBFB-6D97-FA89-AE5CB61F90DF}"/>
              </a:ext>
            </a:extLst>
          </p:cNvPr>
          <p:cNvSpPr txBox="1"/>
          <p:nvPr/>
        </p:nvSpPr>
        <p:spPr>
          <a:xfrm>
            <a:off x="118633" y="131586"/>
            <a:ext cx="8918447" cy="2893100"/>
          </a:xfrm>
          <a:prstGeom prst="rect">
            <a:avLst/>
          </a:prstGeom>
          <a:noFill/>
        </p:spPr>
        <p:txBody>
          <a:bodyPr wrap="square" rtlCol="0">
            <a:spAutoFit/>
          </a:bodyPr>
          <a:lstStyle/>
          <a:p>
            <a:r>
              <a:rPr lang="en-GB" sz="2400" b="1" u="sng" dirty="0"/>
              <a:t>Completing a PSI Reporting Form</a:t>
            </a:r>
          </a:p>
          <a:p>
            <a:endParaRPr lang="en-GB" dirty="0"/>
          </a:p>
          <a:p>
            <a:pPr marL="285750" indent="-285750">
              <a:buFont typeface="Arial" panose="020B0604020202020204" pitchFamily="34" charset="0"/>
              <a:buChar char="•"/>
            </a:pPr>
            <a:r>
              <a:rPr lang="en-GB" sz="2000" dirty="0"/>
              <a:t>Ensure you have the correct email address of your Line Manager before starting.</a:t>
            </a:r>
          </a:p>
          <a:p>
            <a:pPr marL="285750" indent="-285750">
              <a:buFont typeface="Arial" panose="020B0604020202020204" pitchFamily="34" charset="0"/>
              <a:buChar char="•"/>
            </a:pPr>
            <a:r>
              <a:rPr lang="en-GB" sz="2000" dirty="0"/>
              <a:t>Record only factual information – avoid suppositions or opinions.</a:t>
            </a:r>
          </a:p>
          <a:p>
            <a:pPr marL="285750" indent="-285750">
              <a:buFont typeface="Arial" panose="020B0604020202020204" pitchFamily="34" charset="0"/>
              <a:buChar char="•"/>
            </a:pPr>
            <a:r>
              <a:rPr lang="en-GB" sz="2000" dirty="0"/>
              <a:t>At the end of the form, there is an option to save a copy and you should do so.</a:t>
            </a:r>
          </a:p>
          <a:p>
            <a:pPr marL="285750" indent="-285750">
              <a:buFont typeface="Arial" panose="020B0604020202020204" pitchFamily="34" charset="0"/>
              <a:buChar char="•"/>
            </a:pPr>
            <a:r>
              <a:rPr lang="en-GB" sz="2000" dirty="0"/>
              <a:t>Once the form is submitted, an email is sent to Line Manager notifying them an incident has taken place. It asks them to carry out a de-brief and complete an online form.</a:t>
            </a:r>
          </a:p>
          <a:p>
            <a:pPr marL="285750" indent="-285750">
              <a:buFont typeface="Arial" panose="020B0604020202020204" pitchFamily="34" charset="0"/>
              <a:buChar char="•"/>
            </a:pPr>
            <a:endParaRPr lang="en-GB" sz="2000" dirty="0"/>
          </a:p>
        </p:txBody>
      </p:sp>
      <p:pic>
        <p:nvPicPr>
          <p:cNvPr id="3" name="Picture 2">
            <a:extLst>
              <a:ext uri="{FF2B5EF4-FFF2-40B4-BE49-F238E27FC236}">
                <a16:creationId xmlns:a16="http://schemas.microsoft.com/office/drawing/2014/main" id="{6F55D05E-44F9-C2FC-A42E-5575F4614BF3}"/>
              </a:ext>
            </a:extLst>
          </p:cNvPr>
          <p:cNvPicPr>
            <a:picLocks noChangeAspect="1"/>
          </p:cNvPicPr>
          <p:nvPr/>
        </p:nvPicPr>
        <p:blipFill>
          <a:blip r:embed="rId4"/>
          <a:stretch>
            <a:fillRect/>
          </a:stretch>
        </p:blipFill>
        <p:spPr>
          <a:xfrm>
            <a:off x="2957261" y="2538476"/>
            <a:ext cx="3229477" cy="3153532"/>
          </a:xfrm>
          <a:prstGeom prst="rect">
            <a:avLst/>
          </a:prstGeom>
        </p:spPr>
      </p:pic>
    </p:spTree>
    <p:extLst>
      <p:ext uri="{BB962C8B-B14F-4D97-AF65-F5344CB8AC3E}">
        <p14:creationId xmlns:p14="http://schemas.microsoft.com/office/powerpoint/2010/main" val="4270012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CE3C"/>
        </a:solidFill>
        <a:effectLst/>
      </p:bgPr>
    </p:bg>
    <p:spTree>
      <p:nvGrpSpPr>
        <p:cNvPr id="1" name="">
          <a:extLst>
            <a:ext uri="{FF2B5EF4-FFF2-40B4-BE49-F238E27FC236}">
              <a16:creationId xmlns:a16="http://schemas.microsoft.com/office/drawing/2014/main" id="{19A06F0F-283E-8DDA-0BC1-86F1CEC3D91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E5131A7-BB3C-9132-43C5-65D14EE83FD7}"/>
              </a:ext>
            </a:extLst>
          </p:cNvPr>
          <p:cNvSpPr/>
          <p:nvPr/>
        </p:nvSpPr>
        <p:spPr>
          <a:xfrm>
            <a:off x="0" y="5740648"/>
            <a:ext cx="9144000" cy="1117352"/>
          </a:xfrm>
          <a:prstGeom prst="rect">
            <a:avLst/>
          </a:prstGeom>
          <a:solidFill>
            <a:srgbClr val="A71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red sign with white text and a hand holding a pencil&#10;&#10;Description automatically generated">
            <a:extLst>
              <a:ext uri="{FF2B5EF4-FFF2-40B4-BE49-F238E27FC236}">
                <a16:creationId xmlns:a16="http://schemas.microsoft.com/office/drawing/2014/main" id="{4E279872-B836-DFB2-B514-87B6D53D309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635928" y="5415032"/>
            <a:ext cx="2401152" cy="1311382"/>
          </a:xfrm>
          <a:prstGeom prst="rect">
            <a:avLst/>
          </a:prstGeom>
        </p:spPr>
      </p:pic>
      <p:sp>
        <p:nvSpPr>
          <p:cNvPr id="8" name="TextBox 7">
            <a:extLst>
              <a:ext uri="{FF2B5EF4-FFF2-40B4-BE49-F238E27FC236}">
                <a16:creationId xmlns:a16="http://schemas.microsoft.com/office/drawing/2014/main" id="{76F0DE23-C4D7-6ACF-EFB2-80A535092208}"/>
              </a:ext>
            </a:extLst>
          </p:cNvPr>
          <p:cNvSpPr txBox="1"/>
          <p:nvPr/>
        </p:nvSpPr>
        <p:spPr>
          <a:xfrm>
            <a:off x="118633" y="5122"/>
            <a:ext cx="8918447" cy="5970865"/>
          </a:xfrm>
          <a:prstGeom prst="rect">
            <a:avLst/>
          </a:prstGeom>
          <a:noFill/>
        </p:spPr>
        <p:txBody>
          <a:bodyPr wrap="square" rtlCol="0">
            <a:spAutoFit/>
          </a:bodyPr>
          <a:lstStyle/>
          <a:p>
            <a:r>
              <a:rPr lang="en-GB" sz="2400" b="1" u="sng" dirty="0"/>
              <a:t>What to Expect at a De-brief</a:t>
            </a:r>
          </a:p>
          <a:p>
            <a:endParaRPr lang="en-GB" dirty="0"/>
          </a:p>
          <a:p>
            <a:pPr marL="285750" indent="-285750">
              <a:buFont typeface="Arial" panose="020B0604020202020204" pitchFamily="34" charset="0"/>
              <a:buChar char="•"/>
            </a:pPr>
            <a:r>
              <a:rPr lang="en-GB" sz="2000" dirty="0"/>
              <a:t>Should either be HT or appropriate Line Manager</a:t>
            </a:r>
          </a:p>
          <a:p>
            <a:pPr marL="285750" indent="-285750">
              <a:buFont typeface="Arial" panose="020B0604020202020204" pitchFamily="34" charset="0"/>
              <a:buChar char="•"/>
            </a:pPr>
            <a:r>
              <a:rPr lang="en-GB" sz="2000" dirty="0"/>
              <a:t>You should be emotionally ready for the discussion</a:t>
            </a:r>
          </a:p>
          <a:p>
            <a:pPr marL="285750" indent="-285750">
              <a:buFont typeface="Arial" panose="020B0604020202020204" pitchFamily="34" charset="0"/>
              <a:buChar char="•"/>
            </a:pPr>
            <a:r>
              <a:rPr lang="en-GB" sz="2000" dirty="0"/>
              <a:t>It should take place in a “safe, controlled, non-judgmental environment”.</a:t>
            </a:r>
          </a:p>
          <a:p>
            <a:pPr marL="285750" indent="-285750">
              <a:buFont typeface="Arial" panose="020B0604020202020204" pitchFamily="34" charset="0"/>
              <a:buChar char="•"/>
            </a:pPr>
            <a:r>
              <a:rPr lang="en-GB" sz="2000" dirty="0"/>
              <a:t>Should take place 24-48 hours after the incident with line manager section of the PSI form completed within a week.</a:t>
            </a:r>
          </a:p>
          <a:p>
            <a:pPr marL="285750" indent="-285750">
              <a:buFont typeface="Arial" panose="020B0604020202020204" pitchFamily="34" charset="0"/>
              <a:buChar char="•"/>
            </a:pPr>
            <a:r>
              <a:rPr lang="en-GB" sz="2000" dirty="0"/>
              <a:t>Discussion should focus on the following – description of incident, reflection, influencing factors, changes and learning.</a:t>
            </a:r>
          </a:p>
          <a:p>
            <a:pPr marL="285750" indent="-285750">
              <a:buFont typeface="Arial" panose="020B0604020202020204" pitchFamily="34" charset="0"/>
              <a:buChar char="•"/>
            </a:pPr>
            <a:r>
              <a:rPr lang="en-US" sz="2000" dirty="0"/>
              <a:t>“Staff should feel supported and not that the debrief is about criticism of their practice.”</a:t>
            </a:r>
          </a:p>
          <a:p>
            <a:pPr marL="285750" indent="-285750">
              <a:buFont typeface="Arial" panose="020B0604020202020204" pitchFamily="34" charset="0"/>
              <a:buChar char="•"/>
            </a:pPr>
            <a:r>
              <a:rPr lang="en-US" sz="2000" dirty="0"/>
              <a:t>“Category of Incident” should be discussed either Category 1 (low level or low impact) or Category 2 (high level or high impact).</a:t>
            </a:r>
          </a:p>
          <a:p>
            <a:pPr marL="285750" indent="-285750">
              <a:buFont typeface="Arial" panose="020B0604020202020204" pitchFamily="34" charset="0"/>
              <a:buChar char="•"/>
            </a:pPr>
            <a:r>
              <a:rPr lang="en-US" sz="2000" dirty="0"/>
              <a:t>Paperwork to be completed after de-brief:</a:t>
            </a:r>
          </a:p>
          <a:p>
            <a:pPr marL="742950" lvl="1" indent="-285750">
              <a:buFont typeface="Arial" panose="020B0604020202020204" pitchFamily="34" charset="0"/>
              <a:buChar char="•"/>
            </a:pPr>
            <a:r>
              <a:rPr lang="en-US" sz="2000" dirty="0"/>
              <a:t>Line Manager completes Pupil-Staff Incident Line Manager follow-up form</a:t>
            </a:r>
          </a:p>
          <a:p>
            <a:pPr marL="742950" lvl="1" indent="-285750">
              <a:buFont typeface="Arial" panose="020B0604020202020204" pitchFamily="34" charset="0"/>
              <a:buChar char="•"/>
            </a:pPr>
            <a:r>
              <a:rPr lang="en-US" sz="2000" dirty="0"/>
              <a:t>Updated risk assessment and the Positive </a:t>
            </a:r>
            <a:r>
              <a:rPr lang="en-US" sz="2000" dirty="0" err="1"/>
              <a:t>Behaviour</a:t>
            </a:r>
            <a:r>
              <a:rPr lang="en-US" sz="2000" dirty="0"/>
              <a:t> Support Plan</a:t>
            </a:r>
          </a:p>
          <a:p>
            <a:pPr marL="742950" lvl="1" indent="-285750">
              <a:buFont typeface="Arial" panose="020B0604020202020204" pitchFamily="34" charset="0"/>
              <a:buChar char="•"/>
            </a:pPr>
            <a:r>
              <a:rPr lang="en-US" sz="2000" dirty="0"/>
              <a:t>H&amp;S and RIDDOR if relevant</a:t>
            </a:r>
          </a:p>
          <a:p>
            <a:endParaRPr lang="en-US" sz="2000" dirty="0"/>
          </a:p>
          <a:p>
            <a:r>
              <a:rPr lang="en-US" sz="1400" dirty="0"/>
              <a:t>*all taken from PSI Guidance document</a:t>
            </a:r>
            <a:endParaRPr lang="en-GB" sz="1400" dirty="0"/>
          </a:p>
        </p:txBody>
      </p:sp>
    </p:spTree>
    <p:extLst>
      <p:ext uri="{BB962C8B-B14F-4D97-AF65-F5344CB8AC3E}">
        <p14:creationId xmlns:p14="http://schemas.microsoft.com/office/powerpoint/2010/main" val="2493973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1275</Words>
  <Application>Microsoft Office PowerPoint</Application>
  <PresentationFormat>On-screen Show (4:3)</PresentationFormat>
  <Paragraphs>122</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Winters;David Belsey;Dee Matthew;Eilidh Gittus</dc:creator>
  <cp:lastModifiedBy>Craig Carson</cp:lastModifiedBy>
  <cp:revision>29</cp:revision>
  <cp:lastPrinted>2024-11-27T14:52:25Z</cp:lastPrinted>
  <dcterms:created xsi:type="dcterms:W3CDTF">2023-09-27T10:28:37Z</dcterms:created>
  <dcterms:modified xsi:type="dcterms:W3CDTF">2024-11-27T15:06:54Z</dcterms:modified>
</cp:coreProperties>
</file>