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F1494-0153-4945-86F2-A37DDEAEC8AB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4BAF0-5DF8-4697-B40E-F588C63053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52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B4EB7F-045B-4341-A632-701C5AD269F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General Description of Empowered School Initiative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Currently being consulted on - https://education.gov.scot/improvement/learning-resources/an-empowered-system </a:t>
            </a:r>
          </a:p>
        </p:txBody>
      </p:sp>
    </p:spTree>
    <p:extLst>
      <p:ext uri="{BB962C8B-B14F-4D97-AF65-F5344CB8AC3E}">
        <p14:creationId xmlns:p14="http://schemas.microsoft.com/office/powerpoint/2010/main" val="220429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683F-B482-4564-BB49-EDDB1F36F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62CCB-5CEC-4A51-A1D9-A1C234D1C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C0B94-6E51-4D72-B42C-628E8F23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65713-6A4F-4A92-8E53-898C5C5D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E660A-60C6-4863-9AF6-2012B4A8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6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BC7B3-71E6-4602-9A11-AD13D2F15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DA370-4480-48CA-8983-891AFD5DD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B2E2C-B222-4CDE-9726-31D3D7D9C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08867-9CC4-4CA9-B83E-93AD3542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6BCB7-287D-4FDC-8B9F-D5105459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52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16B5F-E793-45F4-9C37-9657BC926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A6C16-4330-4FCB-9764-0E9347791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D8464-BEF0-499A-952F-CDB07795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61377-AFA1-4B44-94F4-11DCB4A0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2B99-B77D-45DF-8227-F78AF7DE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40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6358B-8162-4315-AB58-A9C1DD24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C72-2CBF-47FA-95BC-3E1C5D36C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AD33E-55C8-428E-B44D-4452BDA9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5BC97-D65F-4BD7-9CB6-C9447B7D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B036E-37D8-47EA-9C7F-6C3F0468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E600-6F29-4A05-A831-BEC878E38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CBB00-3771-44A2-A922-FD94FEE18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D2CCD-22F9-40A4-A200-8ACB7856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255C5-01F3-4595-A06B-8FE5B554D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DDA3E-0916-4267-A9A8-BC0AC291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F002B-D827-4F11-B2C5-C5438442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13962-DE2A-48D7-96C1-5C976131E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DB47C-473B-4ED7-8476-C8CE271B4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88CED-8AF3-409D-AD75-E3A5D7CD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DC621-902D-4F5B-B87C-35523C39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0A7E4-D28A-407D-AE4E-BD381D10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11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3121-DE84-4E9B-847F-729EEEEDD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C6A58-8839-4DD1-A9AD-4B0F6D9F0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92050-D411-4DDC-B83C-A1D2F3DF1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825108-8259-43AF-B488-C3D86C327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E8FEB-392C-4DB3-8CAF-EB37F9E48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7AD1E-9F2B-4EC7-9204-89A26FC40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EFD520-4FAB-4C40-A985-26844674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D64408-7D7E-4E4E-BFC2-DFE9FC48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3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DDA8-0F62-4CA1-91E0-684ABCF0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D3C699-BCD3-4BCC-9EAB-95BD6DC6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C6D78-84E6-4736-A6A7-8C317D1E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64B47-C3A8-4FC2-8E4B-77E1D58C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9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2241DD-EF2B-450B-8227-D9E084B7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15720-68F8-43E8-9FE9-326236AB0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86368-EA9F-4F97-A6C7-6174AAFE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5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E277-90EC-488C-8A61-C1247598F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88361-B446-4E23-9A7A-2097558A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03E6F-ADBA-4A80-A63C-95D40AC4E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0131D-536D-48FF-AE9D-2F454C08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8B9CC-259A-4A33-880A-9870EBFBF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7327-227B-4884-A9DE-B4BF2237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0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BE8E-FE59-4FB1-91BF-30063153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685F26-ACC8-4370-8CD5-CAD931112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92D1E-EBD7-4C2E-A485-BA2CAC6A9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B34EF-0409-4941-86EA-6304BA86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2CBCB-73BC-4913-8102-4DF5F44C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BC5B1-1790-4763-AEA7-A704101FF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57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B5DF-4569-46D7-A61B-E651BAFF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202F4-A6F4-433B-9E34-D4E8ABC0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E57A3-CD83-4A79-9B68-AD7DC4B3E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00358-A9BF-4B2B-8D95-841D2CDFC94E}" type="datetimeFigureOut">
              <a:rPr lang="en-GB" smtClean="0"/>
              <a:t>29/11/2019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65D91-DEDF-4A10-9304-D70A7DFB5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CD067-0F0A-498D-8FC3-51433C65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439D6-FAA7-421A-837A-780C42C0B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94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https://www.eis.org.uk/Content/images/Campaigns/TimeToTackle/Empowerment.jpg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education.gov.scot/improvement/learning-resources/an-empowered-syste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2800" b="1" dirty="0">
                <a:solidFill>
                  <a:srgbClr val="FF3399"/>
                </a:solidFill>
              </a:rPr>
              <a:t>The Empowered School System</a:t>
            </a:r>
            <a:endParaRPr lang="en-US" altLang="en-US" sz="2800" b="1" dirty="0">
              <a:solidFill>
                <a:srgbClr val="FF3399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62278" y="5959359"/>
            <a:ext cx="3997516" cy="2755569"/>
          </a:xfrm>
        </p:spPr>
        <p:txBody>
          <a:bodyPr/>
          <a:lstStyle/>
          <a:p>
            <a:pPr marL="0" indent="0">
              <a:buNone/>
            </a:pPr>
            <a:endParaRPr lang="en-GB" altLang="en-US" sz="2400" dirty="0"/>
          </a:p>
          <a:p>
            <a:pPr marL="0" indent="0">
              <a:buNone/>
            </a:pPr>
            <a:r>
              <a:rPr lang="en-GB" altLang="en-US" sz="2400" dirty="0"/>
              <a:t>     </a:t>
            </a:r>
          </a:p>
        </p:txBody>
      </p:sp>
      <p:pic>
        <p:nvPicPr>
          <p:cNvPr id="3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CD8DB218-2B14-4286-97CE-87C5E4515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1354523"/>
            <a:ext cx="5193075" cy="52104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A6A181-BF00-40A7-8738-6F9751CE559E}"/>
              </a:ext>
            </a:extLst>
          </p:cNvPr>
          <p:cNvSpPr txBox="1"/>
          <p:nvPr/>
        </p:nvSpPr>
        <p:spPr>
          <a:xfrm>
            <a:off x="6921624" y="1455976"/>
            <a:ext cx="32788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An empowered system expects, and creates, the conditions for all to work within a culture of collaboration and collegiality with learners, parents, colleagues and multi-agency partners.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476018-73F0-4D37-9A50-8C3BA8397AF3}"/>
              </a:ext>
            </a:extLst>
          </p:cNvPr>
          <p:cNvSpPr/>
          <p:nvPr/>
        </p:nvSpPr>
        <p:spPr>
          <a:xfrm>
            <a:off x="5373714" y="6303356"/>
            <a:ext cx="529428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https://education.gov.scot/improvement/learning-resources/an-empowered-system</a:t>
            </a:r>
            <a:endParaRPr lang="en-GB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D11D69-98F5-4F1D-A292-035A62275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5787458"/>
            <a:ext cx="1331650" cy="1070542"/>
          </a:xfrm>
          <a:prstGeom prst="rect">
            <a:avLst/>
          </a:prstGeom>
        </p:spPr>
      </p:pic>
      <p:pic>
        <p:nvPicPr>
          <p:cNvPr id="1026" name="Picture 2" descr="Drawing of empowered teachers">
            <a:extLst>
              <a:ext uri="{FF2B5EF4-FFF2-40B4-BE49-F238E27FC236}">
                <a16:creationId xmlns:a16="http://schemas.microsoft.com/office/drawing/2014/main" id="{0DA98B4B-33CE-4EF9-898D-F3550428F006}"/>
              </a:ext>
            </a:extLst>
          </p:cNvPr>
          <p:cNvPicPr>
            <a:picLocks noChangeAspect="1" noChangeArrowheads="1"/>
          </p:cNvPicPr>
          <p:nvPr/>
        </p:nvPicPr>
        <p:blipFill>
          <a:blip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1" y="4217735"/>
            <a:ext cx="2174162" cy="196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75463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74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Empowered School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Meechan</dc:creator>
  <cp:lastModifiedBy>Leigh Meechan</cp:lastModifiedBy>
  <cp:revision>5</cp:revision>
  <dcterms:created xsi:type="dcterms:W3CDTF">2019-11-29T10:56:56Z</dcterms:created>
  <dcterms:modified xsi:type="dcterms:W3CDTF">2019-11-29T11:07:26Z</dcterms:modified>
</cp:coreProperties>
</file>