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65" r:id="rId7"/>
    <p:sldId id="259" r:id="rId8"/>
    <p:sldId id="260" r:id="rId9"/>
    <p:sldId id="261" r:id="rId10"/>
    <p:sldId id="263" r:id="rId11"/>
    <p:sldId id="262" r:id="rId12"/>
    <p:sldId id="264" r:id="rId13"/>
    <p:sldId id="266" r:id="rId14"/>
    <p:sldId id="267" r:id="rId15"/>
    <p:sldId id="268" r:id="rId1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A6D6EF-1CDF-4D0E-8D9C-D22EC2B5965C}" v="11" dt="2022-06-19T07:53:14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AA47-499B-4B0D-B81A-7FB76A4EB2CD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E63-076F-463D-A4FF-C69914DBB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6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AA47-499B-4B0D-B81A-7FB76A4EB2CD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E63-076F-463D-A4FF-C69914DBB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7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AA47-499B-4B0D-B81A-7FB76A4EB2CD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E63-076F-463D-A4FF-C69914DBB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20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AA47-499B-4B0D-B81A-7FB76A4EB2CD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E63-076F-463D-A4FF-C69914DBB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AA47-499B-4B0D-B81A-7FB76A4EB2CD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E63-076F-463D-A4FF-C69914DBB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9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AA47-499B-4B0D-B81A-7FB76A4EB2CD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E63-076F-463D-A4FF-C69914DBB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4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AA47-499B-4B0D-B81A-7FB76A4EB2CD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E63-076F-463D-A4FF-C69914DBB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6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AA47-499B-4B0D-B81A-7FB76A4EB2CD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E63-076F-463D-A4FF-C69914DBB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6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AA47-499B-4B0D-B81A-7FB76A4EB2CD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E63-076F-463D-A4FF-C69914DBB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9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AA47-499B-4B0D-B81A-7FB76A4EB2CD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E63-076F-463D-A4FF-C69914DBB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6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AA47-499B-4B0D-B81A-7FB76A4EB2CD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E63-076F-463D-A4FF-C69914DBB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53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AA47-499B-4B0D-B81A-7FB76A4EB2CD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9E63-076F-463D-A4FF-C69914DBB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2A4F9C9E-C3DF-447E-B8C5-6E7CDEF75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3434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1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5201C140-0FFB-8AD5-480F-E76271D07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4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4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working on a car&#10;&#10;Description automatically generated with medium confidence">
            <a:extLst>
              <a:ext uri="{FF2B5EF4-FFF2-40B4-BE49-F238E27FC236}">
                <a16:creationId xmlns:a16="http://schemas.microsoft.com/office/drawing/2014/main" id="{7E7B9CE3-E35D-2147-CB16-A7A894D19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r="19724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9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and a child sitting at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86A35AD4-A655-C893-C539-96CE6B0DD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24827" b="1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3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F7ADA917-08DD-B77E-9D84-97789455A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5" r="1" b="1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0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Firemen putting out a fire&#10;&#10;Description automatically generated with low confidence">
            <a:extLst>
              <a:ext uri="{FF2B5EF4-FFF2-40B4-BE49-F238E27FC236}">
                <a16:creationId xmlns:a16="http://schemas.microsoft.com/office/drawing/2014/main" id="{DB1E576F-B1FA-DBE7-B932-175E6FABD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r="10485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6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holding a baby&#10;&#10;Description automatically generated">
            <a:extLst>
              <a:ext uri="{FF2B5EF4-FFF2-40B4-BE49-F238E27FC236}">
                <a16:creationId xmlns:a16="http://schemas.microsoft.com/office/drawing/2014/main" id="{86716345-5DE9-402C-A94E-C5EB1D12D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r="1083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6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wearing a hard hat and holding a drill&#10;&#10;Description automatically generated with low confidence">
            <a:extLst>
              <a:ext uri="{FF2B5EF4-FFF2-40B4-BE49-F238E27FC236}">
                <a16:creationId xmlns:a16="http://schemas.microsoft.com/office/drawing/2014/main" id="{9FE893C9-E3FE-6E84-8932-A2DD40570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4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2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B33E1920-899B-1E9C-6463-7DEAFB45E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r="13100"/>
          <a:stretch/>
        </p:blipFill>
        <p:spPr>
          <a:xfrm>
            <a:off x="635802" y="1794"/>
            <a:ext cx="11529993" cy="95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4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A24FAC71-1B6E-9078-3D35-1B887662A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4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4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and a child cooking on a stove&#10;&#10;Description automatically generated with low confidence">
            <a:extLst>
              <a:ext uri="{FF2B5EF4-FFF2-40B4-BE49-F238E27FC236}">
                <a16:creationId xmlns:a16="http://schemas.microsoft.com/office/drawing/2014/main" id="{092A72DC-2B02-8ED7-C514-947D1B49A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r="12116" b="1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0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5D3FD8E1-CABF-D9EE-A6C4-5B5017C8D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1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1A7A7DBB04E4AA4220808FF61E2CA" ma:contentTypeVersion="11" ma:contentTypeDescription="Create a new document." ma:contentTypeScope="" ma:versionID="d7194d1d6f38a6b9a140144433e07c19">
  <xsd:schema xmlns:xsd="http://www.w3.org/2001/XMLSchema" xmlns:xs="http://www.w3.org/2001/XMLSchema" xmlns:p="http://schemas.microsoft.com/office/2006/metadata/properties" xmlns:ns3="b065c986-c8e3-401e-bd15-9b73a39d0a65" xmlns:ns4="d0263633-71c9-442c-b2b7-2bd15a0f42ee" targetNamespace="http://schemas.microsoft.com/office/2006/metadata/properties" ma:root="true" ma:fieldsID="727659f6a777cdf0e152a5dda1183228" ns3:_="" ns4:_="">
    <xsd:import namespace="b065c986-c8e3-401e-bd15-9b73a39d0a65"/>
    <xsd:import namespace="d0263633-71c9-442c-b2b7-2bd15a0f42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5c986-c8e3-401e-bd15-9b73a39d0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63633-71c9-442c-b2b7-2bd15a0f42e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065c986-c8e3-401e-bd15-9b73a39d0a65" xsi:nil="true"/>
  </documentManagement>
</p:properties>
</file>

<file path=customXml/itemProps1.xml><?xml version="1.0" encoding="utf-8"?>
<ds:datastoreItem xmlns:ds="http://schemas.openxmlformats.org/officeDocument/2006/customXml" ds:itemID="{26C61B2E-6581-4A59-A261-948020BB4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65c986-c8e3-401e-bd15-9b73a39d0a65"/>
    <ds:schemaRef ds:uri="d0263633-71c9-442c-b2b7-2bd15a0f42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CC04DF-1B6F-4292-B985-56272BFF5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E3660E-3790-45EF-8C78-CF629C3F6CE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0263633-71c9-442c-b2b7-2bd15a0f42ee"/>
    <ds:schemaRef ds:uri="http://purl.org/dc/elements/1.1/"/>
    <ds:schemaRef ds:uri="http://schemas.microsoft.com/office/2006/metadata/properties"/>
    <ds:schemaRef ds:uri="b065c986-c8e3-401e-bd15-9b73a39d0a6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0</Words>
  <Application>Microsoft Office PowerPoint</Application>
  <PresentationFormat>A3 Paper (297x420 mm)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Dick</dc:creator>
  <cp:lastModifiedBy>D. Dick</cp:lastModifiedBy>
  <cp:revision>3</cp:revision>
  <dcterms:created xsi:type="dcterms:W3CDTF">2022-03-25T06:42:36Z</dcterms:created>
  <dcterms:modified xsi:type="dcterms:W3CDTF">2023-01-12T09:07:22Z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0x0101002FD1A7A7DBB04E4AA4220808FF61E2CA</vt:lpwstr>
  </property>
</Properties>
</file>