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192051-2DE7-DC5A-ED95-FB98E47DAE46}" v="1" dt="2023-09-12T06:25:33.9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4" autoAdjust="0"/>
    <p:restoredTop sz="94660"/>
  </p:normalViewPr>
  <p:slideViewPr>
    <p:cSldViewPr snapToGrid="0">
      <p:cViewPr varScale="1">
        <p:scale>
          <a:sx n="93" d="100"/>
          <a:sy n="93" d="100"/>
        </p:scale>
        <p:origin x="36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53FCD-CAEC-41B5-AD76-1B47468BE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7CEA51-2CFE-47E0-AAFE-75063968AE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422E99-DCE3-4CE6-9586-C2542B778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1942-776B-4A32-82A7-483CC619E100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9006DB-7CCD-4671-B9F1-ABF2980E6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04E0B-924D-472E-B61B-B030C8963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26CC8-8DFF-4F54-973E-3B8D9B60D3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069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59CA5-103A-4275-B502-7534E1024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BD1E80-08FE-4AEB-BF41-24DA1DD8A5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E22585-965F-4FAA-8676-9FCF1FEAA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1942-776B-4A32-82A7-483CC619E100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0B468-FBBF-4078-9507-211371189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A2CE6-7301-49CA-83B9-8B86B94C0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26CC8-8DFF-4F54-973E-3B8D9B60D3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6558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C1D0EA-D1A6-4747-8F56-CD7E6D9607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941C58-5CC7-4567-9859-2CA0379A4D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C91E0-F6C7-4E6D-B9E1-5677756A1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1942-776B-4A32-82A7-483CC619E100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CBB974-3889-46FA-B2C5-30DCAB2E8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0DF5F-3504-4322-BF52-C073781AE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26CC8-8DFF-4F54-973E-3B8D9B60D3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5454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36EE6-6E0D-45DF-A273-140444FBF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2D8A5-D7FD-44F0-A585-B1C6DBD8C3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2C73C6-C28A-4207-8CBE-E905D8E64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1942-776B-4A32-82A7-483CC619E100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D929CA-78D8-4DA6-B148-7D3D65D6C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F8F73-6DBC-4E1C-93EE-8F5DC7A1E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26CC8-8DFF-4F54-973E-3B8D9B60D3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520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B9F0F-5E3D-4815-8D41-1C177A2E2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B49440-6637-4FB0-B650-58A39480B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1CCA4A-E7B1-4489-8334-F952D25C3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1942-776B-4A32-82A7-483CC619E100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E59632-4C2F-44CD-AD1D-421F22EFE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2C4541-6427-468F-A4C6-9B756362E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26CC8-8DFF-4F54-973E-3B8D9B60D3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526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3E235-EE0D-4C09-8AAE-33DAFB16C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F4C5F3-AF89-4503-B480-F98A7E174C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777C89-D68C-4934-92CA-16C2E1959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706724-E7F9-45FF-80DA-83F508F1F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1942-776B-4A32-82A7-483CC619E100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53101E-C1D8-4F46-96CC-AB03A2E3C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FF29E-1535-4852-8F46-0BC50F353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26CC8-8DFF-4F54-973E-3B8D9B60D3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1694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A52B5-CA1A-48B5-ADF4-F89F2304A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D08186-B509-4E19-B75D-B4BB9F0C8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87797A-C63C-420D-A7A6-81A5F97D8E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3E4418-95CD-405B-993D-69FC16C3D4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9B59B3-ED89-4BE0-B873-1DCAC9D743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B71E5C-2AD6-40E7-BACA-06C4B8A2C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1942-776B-4A32-82A7-483CC619E100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0BA974-19AE-4AE3-A85D-47D0F1730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39AFEC-387B-4F29-8C77-2A0F38D19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26CC8-8DFF-4F54-973E-3B8D9B60D3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637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EA0BC-7226-4076-ACD0-0DCC1886D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371851-3239-4D85-9E9F-DD3C4BD72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1942-776B-4A32-82A7-483CC619E100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2E1F6E-FC9F-4998-8329-6D431F796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55133E-DA39-4F86-B515-A205C6CEF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26CC8-8DFF-4F54-973E-3B8D9B60D3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556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90C4C6-A03A-4E98-9311-834C752A0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1942-776B-4A32-82A7-483CC619E100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48E754-7FC2-4E79-ABD9-A2D869D1B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43399A-055C-481C-97EF-F0D3A1B23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26CC8-8DFF-4F54-973E-3B8D9B60D3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442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C8379-3FFF-4682-BA3B-326B850B7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9D13E-4717-46B2-851C-D62D7BFC9F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32D280-5CA8-42C5-A15D-522376B0CC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39AE61-486B-4CBA-8566-3F52C4D23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1942-776B-4A32-82A7-483CC619E100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EF36D3-90D0-4FB0-9F2C-5353EAEFB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310C10-8090-4773-802B-17B0987F3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26CC8-8DFF-4F54-973E-3B8D9B60D3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798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12299-90E4-41EC-9693-9FFF61D34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471A2C-3F32-46D3-AF16-69168C86DA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B07AF4-AA31-4FF8-8746-FCA4223D48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7CA352-4CF5-44CD-8BE4-BB6DB9E2C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1942-776B-4A32-82A7-483CC619E100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F91E13-9FC3-49E7-9E9E-04B584FF4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E54CBD-4332-45A7-AB88-42160E7DE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26CC8-8DFF-4F54-973E-3B8D9B60D3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1507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33BFAD-1B8C-4DD1-9DC5-627DEA67F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A3106A-5BF3-428E-BCB2-E6DCE238C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806F92-BBDE-4178-A41A-AE36428616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81942-776B-4A32-82A7-483CC619E100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51EF69-C38F-4575-BC33-A3D2FF4D8D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557661-0EF0-410C-9920-05B6E489CD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26CC8-8DFF-4F54-973E-3B8D9B60D3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5643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ll About Families (My First Book)">
            <a:extLst>
              <a:ext uri="{FF2B5EF4-FFF2-40B4-BE49-F238E27FC236}">
                <a16:creationId xmlns:a16="http://schemas.microsoft.com/office/drawing/2014/main" id="{E79E0BA8-48B3-4552-9E59-75A76050A8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018" y="50435"/>
            <a:ext cx="1866770" cy="223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7AF5063-8126-4C89-8021-9C0D8ED0FC67}"/>
              </a:ext>
            </a:extLst>
          </p:cNvPr>
          <p:cNvSpPr txBox="1"/>
          <p:nvPr/>
        </p:nvSpPr>
        <p:spPr>
          <a:xfrm>
            <a:off x="742124" y="2296615"/>
            <a:ext cx="2174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Usborne all about families</a:t>
            </a:r>
            <a:r>
              <a:rPr lang="en-GB" dirty="0"/>
              <a:t>:  </a:t>
            </a:r>
          </a:p>
          <a:p>
            <a:r>
              <a:rPr lang="en-GB" dirty="0"/>
              <a:t>Felicity Brooks and Mar Ferrero.  </a:t>
            </a:r>
          </a:p>
        </p:txBody>
      </p:sp>
      <p:pic>
        <p:nvPicPr>
          <p:cNvPr id="1028" name="Picture 4" descr="It's Okay To Be Different (Todd Parr Classics)">
            <a:extLst>
              <a:ext uri="{FF2B5EF4-FFF2-40B4-BE49-F238E27FC236}">
                <a16:creationId xmlns:a16="http://schemas.microsoft.com/office/drawing/2014/main" id="{F16B8743-A2D0-4A7B-8B28-FDB7A18321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1727" y="97691"/>
            <a:ext cx="2047875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BAA1BA4-BEC8-43A3-A869-0A3854642FC3}"/>
              </a:ext>
            </a:extLst>
          </p:cNvPr>
          <p:cNvSpPr txBox="1"/>
          <p:nvPr/>
        </p:nvSpPr>
        <p:spPr>
          <a:xfrm>
            <a:off x="3641726" y="2282606"/>
            <a:ext cx="20478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It’s ok to be different: </a:t>
            </a:r>
          </a:p>
          <a:p>
            <a:r>
              <a:rPr lang="en-GB" dirty="0"/>
              <a:t>Todd Parr</a:t>
            </a:r>
          </a:p>
        </p:txBody>
      </p:sp>
      <p:pic>
        <p:nvPicPr>
          <p:cNvPr id="1030" name="Picture 6" descr="Love Makes a Family">
            <a:extLst>
              <a:ext uri="{FF2B5EF4-FFF2-40B4-BE49-F238E27FC236}">
                <a16:creationId xmlns:a16="http://schemas.microsoft.com/office/drawing/2014/main" id="{F081167A-E50C-482D-AAC5-153262EFAE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541" y="97691"/>
            <a:ext cx="2076450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3BCCD6C-8E6B-4E42-A931-FC526F75EC97}"/>
              </a:ext>
            </a:extLst>
          </p:cNvPr>
          <p:cNvSpPr txBox="1"/>
          <p:nvPr/>
        </p:nvSpPr>
        <p:spPr>
          <a:xfrm>
            <a:off x="6598539" y="2174141"/>
            <a:ext cx="2076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Love makes a family:  </a:t>
            </a:r>
          </a:p>
          <a:p>
            <a:r>
              <a:rPr lang="en-GB" dirty="0"/>
              <a:t>Sophie Beer </a:t>
            </a:r>
          </a:p>
        </p:txBody>
      </p:sp>
      <p:pic>
        <p:nvPicPr>
          <p:cNvPr id="1032" name="Picture 8" descr="The Girl with Two Dads">
            <a:extLst>
              <a:ext uri="{FF2B5EF4-FFF2-40B4-BE49-F238E27FC236}">
                <a16:creationId xmlns:a16="http://schemas.microsoft.com/office/drawing/2014/main" id="{36069E26-F533-46A2-9E12-AB5D25964A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3926" y="50435"/>
            <a:ext cx="1847850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4729834-130A-4DB5-A827-C149DCB14A1D}"/>
              </a:ext>
            </a:extLst>
          </p:cNvPr>
          <p:cNvSpPr txBox="1"/>
          <p:nvPr/>
        </p:nvSpPr>
        <p:spPr>
          <a:xfrm flipH="1">
            <a:off x="9583926" y="2174141"/>
            <a:ext cx="18478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The Girl with Two Dads:  </a:t>
            </a:r>
          </a:p>
          <a:p>
            <a:r>
              <a:rPr lang="en-GB" dirty="0"/>
              <a:t>Mel Elliott</a:t>
            </a:r>
          </a:p>
        </p:txBody>
      </p:sp>
      <p:pic>
        <p:nvPicPr>
          <p:cNvPr id="1034" name="Picture 10" descr="By Justin Richardson And Tango Makes Three [Paperback]">
            <a:extLst>
              <a:ext uri="{FF2B5EF4-FFF2-40B4-BE49-F238E27FC236}">
                <a16:creationId xmlns:a16="http://schemas.microsoft.com/office/drawing/2014/main" id="{DBFD3BDA-797D-4190-BC83-99AADCA89F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413" y="3581341"/>
            <a:ext cx="2743200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FF6094E-C025-4470-BC89-E00FBAA08B19}"/>
              </a:ext>
            </a:extLst>
          </p:cNvPr>
          <p:cNvSpPr txBox="1"/>
          <p:nvPr/>
        </p:nvSpPr>
        <p:spPr>
          <a:xfrm>
            <a:off x="742124" y="5742188"/>
            <a:ext cx="27938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And tango makes three:</a:t>
            </a:r>
          </a:p>
          <a:p>
            <a:r>
              <a:rPr lang="en-GB" dirty="0"/>
              <a:t>Justin Richardson </a:t>
            </a:r>
          </a:p>
        </p:txBody>
      </p:sp>
      <p:pic>
        <p:nvPicPr>
          <p:cNvPr id="1036" name="Picture 12" descr="My Mummy, My Mama, My Brother, and Me: These Are the Things We Found By the Sea">
            <a:extLst>
              <a:ext uri="{FF2B5EF4-FFF2-40B4-BE49-F238E27FC236}">
                <a16:creationId xmlns:a16="http://schemas.microsoft.com/office/drawing/2014/main" id="{70955CC0-9EB6-4AB1-AB5B-283257D658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7830" y="3496944"/>
            <a:ext cx="2171700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6CB8219-07CF-4EB0-92FA-B661CF3A0681}"/>
              </a:ext>
            </a:extLst>
          </p:cNvPr>
          <p:cNvSpPr txBox="1"/>
          <p:nvPr/>
        </p:nvSpPr>
        <p:spPr>
          <a:xfrm>
            <a:off x="4156709" y="5657791"/>
            <a:ext cx="24418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My Mummy, My Mama, My brother and me:  </a:t>
            </a:r>
            <a:r>
              <a:rPr lang="en-GB" dirty="0"/>
              <a:t>Natalie Meisner </a:t>
            </a:r>
            <a:endParaRPr lang="en-GB" b="1" dirty="0"/>
          </a:p>
        </p:txBody>
      </p:sp>
      <p:pic>
        <p:nvPicPr>
          <p:cNvPr id="1038" name="Picture 14" descr="Daddy, Papa and ME">
            <a:extLst>
              <a:ext uri="{FF2B5EF4-FFF2-40B4-BE49-F238E27FC236}">
                <a16:creationId xmlns:a16="http://schemas.microsoft.com/office/drawing/2014/main" id="{06F9925A-87F2-4753-8CD3-0EA6DD4DB6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978" y="3496944"/>
            <a:ext cx="2066925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D696F18-C312-45B1-9B18-F5F144947EA4}"/>
              </a:ext>
            </a:extLst>
          </p:cNvPr>
          <p:cNvSpPr txBox="1"/>
          <p:nvPr/>
        </p:nvSpPr>
        <p:spPr>
          <a:xfrm>
            <a:off x="7219318" y="5636142"/>
            <a:ext cx="25371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Daddy, papa and me:</a:t>
            </a:r>
          </a:p>
          <a:p>
            <a:r>
              <a:rPr lang="en-GB" dirty="0" err="1"/>
              <a:t>Leslea</a:t>
            </a:r>
            <a:r>
              <a:rPr lang="en-GB" dirty="0"/>
              <a:t> Newman and Carol Thompson </a:t>
            </a:r>
          </a:p>
        </p:txBody>
      </p:sp>
    </p:spTree>
    <p:extLst>
      <p:ext uri="{BB962C8B-B14F-4D97-AF65-F5344CB8AC3E}">
        <p14:creationId xmlns:p14="http://schemas.microsoft.com/office/powerpoint/2010/main" val="1699414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he Family Book">
            <a:extLst>
              <a:ext uri="{FF2B5EF4-FFF2-40B4-BE49-F238E27FC236}">
                <a16:creationId xmlns:a16="http://schemas.microsoft.com/office/drawing/2014/main" id="{5E22077D-03EC-4A55-BA4C-D7200876F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079" y="281948"/>
            <a:ext cx="2076450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E00CC97-BD5B-4BEE-B57B-7C245300AD3D}"/>
              </a:ext>
            </a:extLst>
          </p:cNvPr>
          <p:cNvSpPr txBox="1"/>
          <p:nvPr/>
        </p:nvSpPr>
        <p:spPr>
          <a:xfrm>
            <a:off x="629079" y="2476360"/>
            <a:ext cx="2076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The family book:</a:t>
            </a:r>
          </a:p>
          <a:p>
            <a:r>
              <a:rPr lang="en-GB" dirty="0"/>
              <a:t>Todd Parr </a:t>
            </a:r>
          </a:p>
        </p:txBody>
      </p:sp>
      <p:pic>
        <p:nvPicPr>
          <p:cNvPr id="2054" name="Picture 6" descr="Girls Can Do Anything!: 1">
            <a:extLst>
              <a:ext uri="{FF2B5EF4-FFF2-40B4-BE49-F238E27FC236}">
                <a16:creationId xmlns:a16="http://schemas.microsoft.com/office/drawing/2014/main" id="{231C169B-FA45-475A-81B2-0AF6E531D0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9311" y="304899"/>
            <a:ext cx="1895475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DA85C14-81C0-4A7C-9952-2F55702B89B1}"/>
              </a:ext>
            </a:extLst>
          </p:cNvPr>
          <p:cNvSpPr txBox="1"/>
          <p:nvPr/>
        </p:nvSpPr>
        <p:spPr>
          <a:xfrm>
            <a:off x="3310569" y="2441532"/>
            <a:ext cx="19942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Girls can do anything: </a:t>
            </a:r>
            <a:r>
              <a:rPr lang="en-GB" dirty="0"/>
              <a:t>Caryl Hart and Ali Pye </a:t>
            </a:r>
            <a:endParaRPr lang="en-GB" b="1" dirty="0"/>
          </a:p>
        </p:txBody>
      </p:sp>
      <p:pic>
        <p:nvPicPr>
          <p:cNvPr id="2056" name="Picture 8" descr="The Great Big Book of Families">
            <a:extLst>
              <a:ext uri="{FF2B5EF4-FFF2-40B4-BE49-F238E27FC236}">
                <a16:creationId xmlns:a16="http://schemas.microsoft.com/office/drawing/2014/main" id="{96A74E9B-BE5B-499B-9A00-7B7DBC1AAE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4941" y="335264"/>
            <a:ext cx="1543050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49BDFE3-91CE-4A57-B304-22BCB86894D1}"/>
              </a:ext>
            </a:extLst>
          </p:cNvPr>
          <p:cNvSpPr txBox="1"/>
          <p:nvPr/>
        </p:nvSpPr>
        <p:spPr>
          <a:xfrm>
            <a:off x="6091401" y="2505670"/>
            <a:ext cx="29163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The great big book of families:  </a:t>
            </a:r>
            <a:r>
              <a:rPr lang="en-GB" dirty="0"/>
              <a:t>Mary Hoffman and Ros Asquith </a:t>
            </a:r>
            <a:endParaRPr lang="en-GB" b="1" dirty="0"/>
          </a:p>
        </p:txBody>
      </p:sp>
      <p:pic>
        <p:nvPicPr>
          <p:cNvPr id="2058" name="Picture 10" descr="Picnic in the Park">
            <a:extLst>
              <a:ext uri="{FF2B5EF4-FFF2-40B4-BE49-F238E27FC236}">
                <a16:creationId xmlns:a16="http://schemas.microsoft.com/office/drawing/2014/main" id="{05A421C6-080F-41A1-A1D3-B968DD8416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799" y="3616912"/>
            <a:ext cx="2076450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3BAF7E0-ED23-4BDD-B40D-79EFA144D6E7}"/>
              </a:ext>
            </a:extLst>
          </p:cNvPr>
          <p:cNvSpPr txBox="1"/>
          <p:nvPr/>
        </p:nvSpPr>
        <p:spPr>
          <a:xfrm>
            <a:off x="547799" y="5693362"/>
            <a:ext cx="2076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Picnic in the park: </a:t>
            </a:r>
          </a:p>
          <a:p>
            <a:r>
              <a:rPr lang="en-GB" dirty="0"/>
              <a:t>Joe Griffiths and Tony Pilgrim </a:t>
            </a:r>
          </a:p>
        </p:txBody>
      </p:sp>
      <p:pic>
        <p:nvPicPr>
          <p:cNvPr id="2062" name="Picture 14" descr="Mommy, Mama and ME">
            <a:extLst>
              <a:ext uri="{FF2B5EF4-FFF2-40B4-BE49-F238E27FC236}">
                <a16:creationId xmlns:a16="http://schemas.microsoft.com/office/drawing/2014/main" id="{B20AF756-BE48-4C88-B154-121EDB2B64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9311" y="3616912"/>
            <a:ext cx="2066925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459AF2D-0841-44E7-BEB0-1A97F60CF947}"/>
              </a:ext>
            </a:extLst>
          </p:cNvPr>
          <p:cNvSpPr txBox="1"/>
          <p:nvPr/>
        </p:nvSpPr>
        <p:spPr>
          <a:xfrm>
            <a:off x="3409311" y="5825935"/>
            <a:ext cx="21717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Mommy, mama and me:  </a:t>
            </a:r>
            <a:r>
              <a:rPr lang="en-GB" dirty="0" err="1"/>
              <a:t>Leslea</a:t>
            </a:r>
            <a:r>
              <a:rPr lang="en-GB" dirty="0"/>
              <a:t> Newman and Carol Thompson </a:t>
            </a:r>
            <a:endParaRPr lang="en-GB" b="1" dirty="0"/>
          </a:p>
        </p:txBody>
      </p:sp>
      <p:pic>
        <p:nvPicPr>
          <p:cNvPr id="2064" name="Picture 16" descr="My Daddies!">
            <a:extLst>
              <a:ext uri="{FF2B5EF4-FFF2-40B4-BE49-F238E27FC236}">
                <a16:creationId xmlns:a16="http://schemas.microsoft.com/office/drawing/2014/main" id="{9C5FD736-611C-48BD-993A-4E4C5FE210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241" y="3616912"/>
            <a:ext cx="2076450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7E52C85-E4BF-44D3-97CA-C92A1908030B}"/>
              </a:ext>
            </a:extLst>
          </p:cNvPr>
          <p:cNvSpPr txBox="1"/>
          <p:nvPr/>
        </p:nvSpPr>
        <p:spPr>
          <a:xfrm>
            <a:off x="6238241" y="5910583"/>
            <a:ext cx="18954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My Daddies:  </a:t>
            </a:r>
            <a:r>
              <a:rPr lang="en-GB" dirty="0"/>
              <a:t>Gareth Peter and Garry Parsons 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071660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065c986-c8e3-401e-bd15-9b73a39d0a6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D1A7A7DBB04E4AA4220808FF61E2CA" ma:contentTypeVersion="11" ma:contentTypeDescription="Create a new document." ma:contentTypeScope="" ma:versionID="d7194d1d6f38a6b9a140144433e07c19">
  <xsd:schema xmlns:xsd="http://www.w3.org/2001/XMLSchema" xmlns:xs="http://www.w3.org/2001/XMLSchema" xmlns:p="http://schemas.microsoft.com/office/2006/metadata/properties" xmlns:ns3="b065c986-c8e3-401e-bd15-9b73a39d0a65" xmlns:ns4="d0263633-71c9-442c-b2b7-2bd15a0f42ee" targetNamespace="http://schemas.microsoft.com/office/2006/metadata/properties" ma:root="true" ma:fieldsID="727659f6a777cdf0e152a5dda1183228" ns3:_="" ns4:_="">
    <xsd:import namespace="b065c986-c8e3-401e-bd15-9b73a39d0a65"/>
    <xsd:import namespace="d0263633-71c9-442c-b2b7-2bd15a0f42e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65c986-c8e3-401e-bd15-9b73a39d0a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263633-71c9-442c-b2b7-2bd15a0f42e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8A8BDEF-78DC-4E13-B4C5-CE3EABD5AF70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d0263633-71c9-442c-b2b7-2bd15a0f42ee"/>
    <ds:schemaRef ds:uri="http://purl.org/dc/elements/1.1/"/>
    <ds:schemaRef ds:uri="http://schemas.microsoft.com/office/2006/metadata/properties"/>
    <ds:schemaRef ds:uri="b065c986-c8e3-401e-bd15-9b73a39d0a6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AD0BAD6-3B54-479B-BEE8-65D2063768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65c986-c8e3-401e-bd15-9b73a39d0a65"/>
    <ds:schemaRef ds:uri="d0263633-71c9-442c-b2b7-2bd15a0f42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298EF67-980A-4837-9D17-B289D9CA782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122</Words>
  <Application>Microsoft Macintosh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Dick</dc:creator>
  <cp:lastModifiedBy>David Dick</cp:lastModifiedBy>
  <cp:revision>5</cp:revision>
  <dcterms:created xsi:type="dcterms:W3CDTF">2022-02-24T06:38:55Z</dcterms:created>
  <dcterms:modified xsi:type="dcterms:W3CDTF">2024-11-04T06:32:00Z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0x0101002FD1A7A7DBB04E4AA4220808FF61E2CA</vt:lpwstr>
  </property>
</Properties>
</file>