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2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2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23.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24.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27.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8.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29.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56" r:id="rId2"/>
    <p:sldId id="314" r:id="rId3"/>
    <p:sldId id="258" r:id="rId4"/>
    <p:sldId id="308" r:id="rId5"/>
    <p:sldId id="302" r:id="rId6"/>
    <p:sldId id="259" r:id="rId7"/>
    <p:sldId id="260" r:id="rId8"/>
    <p:sldId id="309" r:id="rId9"/>
    <p:sldId id="262" r:id="rId10"/>
    <p:sldId id="306" r:id="rId11"/>
    <p:sldId id="311" r:id="rId12"/>
    <p:sldId id="305" r:id="rId13"/>
    <p:sldId id="261" r:id="rId14"/>
    <p:sldId id="265" r:id="rId15"/>
    <p:sldId id="321" r:id="rId16"/>
    <p:sldId id="284" r:id="rId17"/>
    <p:sldId id="303" r:id="rId18"/>
    <p:sldId id="286" r:id="rId19"/>
    <p:sldId id="287" r:id="rId20"/>
    <p:sldId id="312" r:id="rId21"/>
    <p:sldId id="313" r:id="rId22"/>
    <p:sldId id="289" r:id="rId23"/>
    <p:sldId id="285" r:id="rId24"/>
    <p:sldId id="291" r:id="rId25"/>
    <p:sldId id="315" r:id="rId26"/>
    <p:sldId id="293" r:id="rId27"/>
    <p:sldId id="294" r:id="rId28"/>
    <p:sldId id="295" r:id="rId29"/>
    <p:sldId id="282" r:id="rId30"/>
    <p:sldId id="283" r:id="rId3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48" autoAdjust="0"/>
    <p:restoredTop sz="94660"/>
  </p:normalViewPr>
  <p:slideViewPr>
    <p:cSldViewPr>
      <p:cViewPr varScale="1">
        <p:scale>
          <a:sx n="106" d="100"/>
          <a:sy n="106" d="100"/>
        </p:scale>
        <p:origin x="1728" y="96"/>
      </p:cViewPr>
      <p:guideLst>
        <p:guide orient="horz" pos="2160"/>
        <p:guide pos="2880"/>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son Murphy (Edinburgh - Sec)" userId="cf05338e-21e8-45ca-91b7-f4e39612d6bc" providerId="ADAL" clId="{F0E4551B-53DC-4676-81FD-03EB36656556}"/>
    <pc:docChg chg="delSld">
      <pc:chgData name="Alison Murphy (Edinburgh - Sec)" userId="cf05338e-21e8-45ca-91b7-f4e39612d6bc" providerId="ADAL" clId="{F0E4551B-53DC-4676-81FD-03EB36656556}" dt="2023-04-20T21:30:38.829" v="0" actId="47"/>
      <pc:docMkLst>
        <pc:docMk/>
      </pc:docMkLst>
      <pc:sldChg chg="del">
        <pc:chgData name="Alison Murphy (Edinburgh - Sec)" userId="cf05338e-21e8-45ca-91b7-f4e39612d6bc" providerId="ADAL" clId="{F0E4551B-53DC-4676-81FD-03EB36656556}" dt="2023-04-20T21:30:38.829" v="0" actId="47"/>
        <pc:sldMkLst>
          <pc:docMk/>
          <pc:sldMk cId="2178023269" sldId="257"/>
        </pc:sldMkLst>
      </pc:sldChg>
      <pc:sldChg chg="del">
        <pc:chgData name="Alison Murphy (Edinburgh - Sec)" userId="cf05338e-21e8-45ca-91b7-f4e39612d6bc" providerId="ADAL" clId="{F0E4551B-53DC-4676-81FD-03EB36656556}" dt="2023-04-20T21:30:38.829" v="0" actId="47"/>
        <pc:sldMkLst>
          <pc:docMk/>
          <pc:sldMk cId="3196445603" sldId="263"/>
        </pc:sldMkLst>
      </pc:sldChg>
      <pc:sldChg chg="del">
        <pc:chgData name="Alison Murphy (Edinburgh - Sec)" userId="cf05338e-21e8-45ca-91b7-f4e39612d6bc" providerId="ADAL" clId="{F0E4551B-53DC-4676-81FD-03EB36656556}" dt="2023-04-20T21:30:38.829" v="0" actId="47"/>
        <pc:sldMkLst>
          <pc:docMk/>
          <pc:sldMk cId="2576813512" sldId="264"/>
        </pc:sldMkLst>
      </pc:sldChg>
      <pc:sldChg chg="del">
        <pc:chgData name="Alison Murphy (Edinburgh - Sec)" userId="cf05338e-21e8-45ca-91b7-f4e39612d6bc" providerId="ADAL" clId="{F0E4551B-53DC-4676-81FD-03EB36656556}" dt="2023-04-20T21:30:38.829" v="0" actId="47"/>
        <pc:sldMkLst>
          <pc:docMk/>
          <pc:sldMk cId="4127991146" sldId="266"/>
        </pc:sldMkLst>
      </pc:sldChg>
      <pc:sldChg chg="del">
        <pc:chgData name="Alison Murphy (Edinburgh - Sec)" userId="cf05338e-21e8-45ca-91b7-f4e39612d6bc" providerId="ADAL" clId="{F0E4551B-53DC-4676-81FD-03EB36656556}" dt="2023-04-20T21:30:38.829" v="0" actId="47"/>
        <pc:sldMkLst>
          <pc:docMk/>
          <pc:sldMk cId="3612826587" sldId="267"/>
        </pc:sldMkLst>
      </pc:sldChg>
      <pc:sldChg chg="del">
        <pc:chgData name="Alison Murphy (Edinburgh - Sec)" userId="cf05338e-21e8-45ca-91b7-f4e39612d6bc" providerId="ADAL" clId="{F0E4551B-53DC-4676-81FD-03EB36656556}" dt="2023-04-20T21:30:38.829" v="0" actId="47"/>
        <pc:sldMkLst>
          <pc:docMk/>
          <pc:sldMk cId="3273410945" sldId="316"/>
        </pc:sldMkLst>
      </pc:sldChg>
      <pc:sldChg chg="del">
        <pc:chgData name="Alison Murphy (Edinburgh - Sec)" userId="cf05338e-21e8-45ca-91b7-f4e39612d6bc" providerId="ADAL" clId="{F0E4551B-53DC-4676-81FD-03EB36656556}" dt="2023-04-20T21:30:38.829" v="0" actId="47"/>
        <pc:sldMkLst>
          <pc:docMk/>
          <pc:sldMk cId="833442121" sldId="317"/>
        </pc:sldMkLst>
      </pc:sldChg>
      <pc:sldChg chg="del">
        <pc:chgData name="Alison Murphy (Edinburgh - Sec)" userId="cf05338e-21e8-45ca-91b7-f4e39612d6bc" providerId="ADAL" clId="{F0E4551B-53DC-4676-81FD-03EB36656556}" dt="2023-04-20T21:30:38.829" v="0" actId="47"/>
        <pc:sldMkLst>
          <pc:docMk/>
          <pc:sldMk cId="2932860733" sldId="318"/>
        </pc:sldMkLst>
      </pc:sldChg>
      <pc:sldChg chg="del">
        <pc:chgData name="Alison Murphy (Edinburgh - Sec)" userId="cf05338e-21e8-45ca-91b7-f4e39612d6bc" providerId="ADAL" clId="{F0E4551B-53DC-4676-81FD-03EB36656556}" dt="2023-04-20T21:30:38.829" v="0" actId="47"/>
        <pc:sldMkLst>
          <pc:docMk/>
          <pc:sldMk cId="2793646414" sldId="319"/>
        </pc:sldMkLst>
      </pc:sldChg>
      <pc:sldChg chg="del">
        <pc:chgData name="Alison Murphy (Edinburgh - Sec)" userId="cf05338e-21e8-45ca-91b7-f4e39612d6bc" providerId="ADAL" clId="{F0E4551B-53DC-4676-81FD-03EB36656556}" dt="2023-04-20T21:30:38.829" v="0" actId="47"/>
        <pc:sldMkLst>
          <pc:docMk/>
          <pc:sldMk cId="3869563992" sldId="320"/>
        </pc:sldMkLst>
      </pc:sldChg>
    </pc:docChg>
  </pc:docChgLst>
</pc:chgInfo>
</file>

<file path=ppt/diagrams/_rels/data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ata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ata19.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ata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9.svg"/></Relationships>
</file>

<file path=ppt/diagrams/_rels/data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ata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ata7.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3.sv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svg"/><Relationship Id="rId1" Type="http://schemas.openxmlformats.org/officeDocument/2006/relationships/image" Target="../media/image43.png"/><Relationship Id="rId6" Type="http://schemas.openxmlformats.org/officeDocument/2006/relationships/image" Target="../media/image48.svg"/><Relationship Id="rId5" Type="http://schemas.openxmlformats.org/officeDocument/2006/relationships/image" Target="../media/image47.png"/><Relationship Id="rId4" Type="http://schemas.openxmlformats.org/officeDocument/2006/relationships/image" Target="../media/image46.svg"/></Relationships>
</file>

<file path=ppt/diagrams/_rels/drawing19.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4" Type="http://schemas.openxmlformats.org/officeDocument/2006/relationships/image" Target="../media/image52.svg"/></Relationships>
</file>

<file path=ppt/diagrams/_rels/drawing2.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8.png"/><Relationship Id="rId7" Type="http://schemas.openxmlformats.org/officeDocument/2006/relationships/image" Target="../media/image18.png"/><Relationship Id="rId2" Type="http://schemas.openxmlformats.org/officeDocument/2006/relationships/image" Target="../media/image15.svg"/><Relationship Id="rId1" Type="http://schemas.openxmlformats.org/officeDocument/2006/relationships/image" Target="../media/image14.png"/><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diagrams/_rels/drawing7.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27.svg"/><Relationship Id="rId1" Type="http://schemas.openxmlformats.org/officeDocument/2006/relationships/image" Target="../media/image26.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18/5/colors/Iconchunking_neutralicon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bg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FCAC1A-B929-433B-B8F6-B6CAFFB6087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E58F611-60D2-40C6-97E5-0E8877FEB9EB}">
      <dgm:prSet/>
      <dgm:spPr/>
      <dgm:t>
        <a:bodyPr/>
        <a:lstStyle/>
        <a:p>
          <a:r>
            <a:rPr lang="en-GB"/>
            <a:t>Preparation and audit process </a:t>
          </a:r>
          <a:endParaRPr lang="en-US"/>
        </a:p>
      </dgm:t>
    </dgm:pt>
    <dgm:pt modelId="{DB25B23B-E0E7-440C-89FE-1EEF7AEDCD9C}" type="parTrans" cxnId="{877908C5-3F7D-48BF-AAE6-76449474903C}">
      <dgm:prSet/>
      <dgm:spPr/>
      <dgm:t>
        <a:bodyPr/>
        <a:lstStyle/>
        <a:p>
          <a:endParaRPr lang="en-US"/>
        </a:p>
      </dgm:t>
    </dgm:pt>
    <dgm:pt modelId="{AF86401F-4981-43BF-B37A-837759E444A7}" type="sibTrans" cxnId="{877908C5-3F7D-48BF-AAE6-76449474903C}">
      <dgm:prSet/>
      <dgm:spPr/>
      <dgm:t>
        <a:bodyPr/>
        <a:lstStyle/>
        <a:p>
          <a:endParaRPr lang="en-US"/>
        </a:p>
      </dgm:t>
    </dgm:pt>
    <dgm:pt modelId="{168982BC-6F6E-4AA9-935E-37E5DEFC8F99}">
      <dgm:prSet/>
      <dgm:spPr/>
      <dgm:t>
        <a:bodyPr/>
        <a:lstStyle/>
        <a:p>
          <a:r>
            <a:rPr lang="en-GB"/>
            <a:t>Branch decision making</a:t>
          </a:r>
          <a:endParaRPr lang="en-US"/>
        </a:p>
      </dgm:t>
    </dgm:pt>
    <dgm:pt modelId="{0FB7436D-039F-41C9-9932-32BA1258CED8}" type="parTrans" cxnId="{3DB34843-F79D-41FE-B7BD-3EC80FBF8C8F}">
      <dgm:prSet/>
      <dgm:spPr/>
      <dgm:t>
        <a:bodyPr/>
        <a:lstStyle/>
        <a:p>
          <a:endParaRPr lang="en-US"/>
        </a:p>
      </dgm:t>
    </dgm:pt>
    <dgm:pt modelId="{97C865FB-2538-4D85-A13B-19B27464C938}" type="sibTrans" cxnId="{3DB34843-F79D-41FE-B7BD-3EC80FBF8C8F}">
      <dgm:prSet/>
      <dgm:spPr/>
      <dgm:t>
        <a:bodyPr/>
        <a:lstStyle/>
        <a:p>
          <a:endParaRPr lang="en-US"/>
        </a:p>
      </dgm:t>
    </dgm:pt>
    <dgm:pt modelId="{A5AFFF77-AA24-4E50-AFE0-EC1D6994A0C3}">
      <dgm:prSet/>
      <dgm:spPr/>
      <dgm:t>
        <a:bodyPr/>
        <a:lstStyle/>
        <a:p>
          <a:r>
            <a:rPr lang="en-GB"/>
            <a:t>Communication and approach</a:t>
          </a:r>
          <a:endParaRPr lang="en-US"/>
        </a:p>
      </dgm:t>
    </dgm:pt>
    <dgm:pt modelId="{1F007618-CBED-4A9A-AF88-52030FF540DF}" type="parTrans" cxnId="{A0CD4FDD-3622-4332-9C15-70DB0375827A}">
      <dgm:prSet/>
      <dgm:spPr/>
      <dgm:t>
        <a:bodyPr/>
        <a:lstStyle/>
        <a:p>
          <a:endParaRPr lang="en-US"/>
        </a:p>
      </dgm:t>
    </dgm:pt>
    <dgm:pt modelId="{007667CC-626D-4595-A1F5-2FC2C225929E}" type="sibTrans" cxnId="{A0CD4FDD-3622-4332-9C15-70DB0375827A}">
      <dgm:prSet/>
      <dgm:spPr/>
      <dgm:t>
        <a:bodyPr/>
        <a:lstStyle/>
        <a:p>
          <a:endParaRPr lang="en-US"/>
        </a:p>
      </dgm:t>
    </dgm:pt>
    <dgm:pt modelId="{A98A9F6F-120F-42EB-A46C-45A8F8ABB854}">
      <dgm:prSet/>
      <dgm:spPr/>
      <dgm:t>
        <a:bodyPr/>
        <a:lstStyle/>
        <a:p>
          <a:r>
            <a:rPr lang="en-GB"/>
            <a:t>Tips for negotiation and trading</a:t>
          </a:r>
          <a:endParaRPr lang="en-US"/>
        </a:p>
      </dgm:t>
    </dgm:pt>
    <dgm:pt modelId="{124DD1F1-E4E7-4F3D-A9BA-45E9A1F70BEE}" type="parTrans" cxnId="{FFB3CD3D-84D6-4848-AA25-06E1D96CF215}">
      <dgm:prSet/>
      <dgm:spPr/>
      <dgm:t>
        <a:bodyPr/>
        <a:lstStyle/>
        <a:p>
          <a:endParaRPr lang="en-US"/>
        </a:p>
      </dgm:t>
    </dgm:pt>
    <dgm:pt modelId="{55BB7C00-7BD2-44E7-940A-BB5D3E98F67D}" type="sibTrans" cxnId="{FFB3CD3D-84D6-4848-AA25-06E1D96CF215}">
      <dgm:prSet/>
      <dgm:spPr/>
      <dgm:t>
        <a:bodyPr/>
        <a:lstStyle/>
        <a:p>
          <a:endParaRPr lang="en-US"/>
        </a:p>
      </dgm:t>
    </dgm:pt>
    <dgm:pt modelId="{928653B1-C5ED-44E3-8463-1E2BD7892AD3}" type="pres">
      <dgm:prSet presAssocID="{C4FCAC1A-B929-433B-B8F6-B6CAFFB60870}" presName="root" presStyleCnt="0">
        <dgm:presLayoutVars>
          <dgm:dir/>
          <dgm:resizeHandles val="exact"/>
        </dgm:presLayoutVars>
      </dgm:prSet>
      <dgm:spPr/>
    </dgm:pt>
    <dgm:pt modelId="{3D2B8D2C-E5C9-4FAE-A2DA-AA8DB173D1D8}" type="pres">
      <dgm:prSet presAssocID="{1E58F611-60D2-40C6-97E5-0E8877FEB9EB}" presName="compNode" presStyleCnt="0"/>
      <dgm:spPr/>
    </dgm:pt>
    <dgm:pt modelId="{F7AE3E61-BF7E-4E79-9B7D-3627F8E7488A}" type="pres">
      <dgm:prSet presAssocID="{1E58F611-60D2-40C6-97E5-0E8877FEB9EB}" presName="bgRect" presStyleLbl="bgShp" presStyleIdx="0" presStyleCnt="4"/>
      <dgm:spPr/>
    </dgm:pt>
    <dgm:pt modelId="{1DDDD1DA-31B0-43E0-B093-E29BE02DC83B}" type="pres">
      <dgm:prSet presAssocID="{1E58F611-60D2-40C6-97E5-0E8877FEB9E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list"/>
        </a:ext>
      </dgm:extLst>
    </dgm:pt>
    <dgm:pt modelId="{B3EBB83D-8E5E-476E-9F44-CFE426E370C3}" type="pres">
      <dgm:prSet presAssocID="{1E58F611-60D2-40C6-97E5-0E8877FEB9EB}" presName="spaceRect" presStyleCnt="0"/>
      <dgm:spPr/>
    </dgm:pt>
    <dgm:pt modelId="{C5CB3847-188F-47A0-9599-B846CB96FE58}" type="pres">
      <dgm:prSet presAssocID="{1E58F611-60D2-40C6-97E5-0E8877FEB9EB}" presName="parTx" presStyleLbl="revTx" presStyleIdx="0" presStyleCnt="4" custLinFactNeighborX="-512" custLinFactNeighborY="75">
        <dgm:presLayoutVars>
          <dgm:chMax val="0"/>
          <dgm:chPref val="0"/>
        </dgm:presLayoutVars>
      </dgm:prSet>
      <dgm:spPr/>
    </dgm:pt>
    <dgm:pt modelId="{0B877088-8416-4AD3-B13C-688445810DA8}" type="pres">
      <dgm:prSet presAssocID="{AF86401F-4981-43BF-B37A-837759E444A7}" presName="sibTrans" presStyleCnt="0"/>
      <dgm:spPr/>
    </dgm:pt>
    <dgm:pt modelId="{294DB660-A5E8-4665-B1F1-B7C082E6D3A1}" type="pres">
      <dgm:prSet presAssocID="{168982BC-6F6E-4AA9-935E-37E5DEFC8F99}" presName="compNode" presStyleCnt="0"/>
      <dgm:spPr/>
    </dgm:pt>
    <dgm:pt modelId="{7190F3E4-1289-4F36-845F-0F9BF8AEBDAC}" type="pres">
      <dgm:prSet presAssocID="{168982BC-6F6E-4AA9-935E-37E5DEFC8F99}" presName="bgRect" presStyleLbl="bgShp" presStyleIdx="1" presStyleCnt="4"/>
      <dgm:spPr/>
    </dgm:pt>
    <dgm:pt modelId="{6C5CC8D4-B4A9-4A3E-B56C-65B7E4B7ABE3}" type="pres">
      <dgm:prSet presAssocID="{168982BC-6F6E-4AA9-935E-37E5DEFC8F9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1FCDEC9D-72C7-4E1D-B0C3-B5DF8EC4AB2A}" type="pres">
      <dgm:prSet presAssocID="{168982BC-6F6E-4AA9-935E-37E5DEFC8F99}" presName="spaceRect" presStyleCnt="0"/>
      <dgm:spPr/>
    </dgm:pt>
    <dgm:pt modelId="{DFE9E8EB-9B96-4707-876A-C4847E04D3C0}" type="pres">
      <dgm:prSet presAssocID="{168982BC-6F6E-4AA9-935E-37E5DEFC8F99}" presName="parTx" presStyleLbl="revTx" presStyleIdx="1" presStyleCnt="4">
        <dgm:presLayoutVars>
          <dgm:chMax val="0"/>
          <dgm:chPref val="0"/>
        </dgm:presLayoutVars>
      </dgm:prSet>
      <dgm:spPr/>
    </dgm:pt>
    <dgm:pt modelId="{E12C217C-B25F-466B-985A-40FDF84D7DA9}" type="pres">
      <dgm:prSet presAssocID="{97C865FB-2538-4D85-A13B-19B27464C938}" presName="sibTrans" presStyleCnt="0"/>
      <dgm:spPr/>
    </dgm:pt>
    <dgm:pt modelId="{90290D25-CA71-472F-A1BA-80872F5A2474}" type="pres">
      <dgm:prSet presAssocID="{A5AFFF77-AA24-4E50-AFE0-EC1D6994A0C3}" presName="compNode" presStyleCnt="0"/>
      <dgm:spPr/>
    </dgm:pt>
    <dgm:pt modelId="{32EA5980-329A-44A0-A902-28D7AE643205}" type="pres">
      <dgm:prSet presAssocID="{A5AFFF77-AA24-4E50-AFE0-EC1D6994A0C3}" presName="bgRect" presStyleLbl="bgShp" presStyleIdx="2" presStyleCnt="4"/>
      <dgm:spPr/>
    </dgm:pt>
    <dgm:pt modelId="{E40286D5-5CC2-441B-A8BB-7205E059E87E}" type="pres">
      <dgm:prSet presAssocID="{A5AFFF77-AA24-4E50-AFE0-EC1D6994A0C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ead with Gears"/>
        </a:ext>
      </dgm:extLst>
    </dgm:pt>
    <dgm:pt modelId="{8E5137C8-B4F2-49A3-8006-37C9202B299F}" type="pres">
      <dgm:prSet presAssocID="{A5AFFF77-AA24-4E50-AFE0-EC1D6994A0C3}" presName="spaceRect" presStyleCnt="0"/>
      <dgm:spPr/>
    </dgm:pt>
    <dgm:pt modelId="{A78FEEB5-0E6E-49F9-9C29-2E981577DF02}" type="pres">
      <dgm:prSet presAssocID="{A5AFFF77-AA24-4E50-AFE0-EC1D6994A0C3}" presName="parTx" presStyleLbl="revTx" presStyleIdx="2" presStyleCnt="4">
        <dgm:presLayoutVars>
          <dgm:chMax val="0"/>
          <dgm:chPref val="0"/>
        </dgm:presLayoutVars>
      </dgm:prSet>
      <dgm:spPr/>
    </dgm:pt>
    <dgm:pt modelId="{79167F1A-98ED-4FCD-A54D-3073071AC101}" type="pres">
      <dgm:prSet presAssocID="{007667CC-626D-4595-A1F5-2FC2C225929E}" presName="sibTrans" presStyleCnt="0"/>
      <dgm:spPr/>
    </dgm:pt>
    <dgm:pt modelId="{94CEDB2E-7514-438A-ACD9-506D8B8B2938}" type="pres">
      <dgm:prSet presAssocID="{A98A9F6F-120F-42EB-A46C-45A8F8ABB854}" presName="compNode" presStyleCnt="0"/>
      <dgm:spPr/>
    </dgm:pt>
    <dgm:pt modelId="{EF4A388F-B58C-4E7D-BD35-C729935AF2EE}" type="pres">
      <dgm:prSet presAssocID="{A98A9F6F-120F-42EB-A46C-45A8F8ABB854}" presName="bgRect" presStyleLbl="bgShp" presStyleIdx="3" presStyleCnt="4"/>
      <dgm:spPr/>
    </dgm:pt>
    <dgm:pt modelId="{E4068A86-E527-4580-A2E8-38BC8CAF864A}" type="pres">
      <dgm:prSet presAssocID="{A98A9F6F-120F-42EB-A46C-45A8F8ABB85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Meeting"/>
        </a:ext>
      </dgm:extLst>
    </dgm:pt>
    <dgm:pt modelId="{132F45BF-B639-4D35-8309-3C0C953BA0C9}" type="pres">
      <dgm:prSet presAssocID="{A98A9F6F-120F-42EB-A46C-45A8F8ABB854}" presName="spaceRect" presStyleCnt="0"/>
      <dgm:spPr/>
    </dgm:pt>
    <dgm:pt modelId="{C2165712-49D9-4EEB-8D7D-99D04194B5ED}" type="pres">
      <dgm:prSet presAssocID="{A98A9F6F-120F-42EB-A46C-45A8F8ABB854}" presName="parTx" presStyleLbl="revTx" presStyleIdx="3" presStyleCnt="4">
        <dgm:presLayoutVars>
          <dgm:chMax val="0"/>
          <dgm:chPref val="0"/>
        </dgm:presLayoutVars>
      </dgm:prSet>
      <dgm:spPr/>
    </dgm:pt>
  </dgm:ptLst>
  <dgm:cxnLst>
    <dgm:cxn modelId="{FFB3CD3D-84D6-4848-AA25-06E1D96CF215}" srcId="{C4FCAC1A-B929-433B-B8F6-B6CAFFB60870}" destId="{A98A9F6F-120F-42EB-A46C-45A8F8ABB854}" srcOrd="3" destOrd="0" parTransId="{124DD1F1-E4E7-4F3D-A9BA-45E9A1F70BEE}" sibTransId="{55BB7C00-7BD2-44E7-940A-BB5D3E98F67D}"/>
    <dgm:cxn modelId="{3DB34843-F79D-41FE-B7BD-3EC80FBF8C8F}" srcId="{C4FCAC1A-B929-433B-B8F6-B6CAFFB60870}" destId="{168982BC-6F6E-4AA9-935E-37E5DEFC8F99}" srcOrd="1" destOrd="0" parTransId="{0FB7436D-039F-41C9-9932-32BA1258CED8}" sibTransId="{97C865FB-2538-4D85-A13B-19B27464C938}"/>
    <dgm:cxn modelId="{CB23194D-8274-43B9-98F6-EE760D34DEEE}" type="presOf" srcId="{A98A9F6F-120F-42EB-A46C-45A8F8ABB854}" destId="{C2165712-49D9-4EEB-8D7D-99D04194B5ED}" srcOrd="0" destOrd="0" presId="urn:microsoft.com/office/officeart/2018/2/layout/IconVerticalSolidList"/>
    <dgm:cxn modelId="{09746A58-D0F6-4973-A17D-B79718249C0E}" type="presOf" srcId="{1E58F611-60D2-40C6-97E5-0E8877FEB9EB}" destId="{C5CB3847-188F-47A0-9599-B846CB96FE58}" srcOrd="0" destOrd="0" presId="urn:microsoft.com/office/officeart/2018/2/layout/IconVerticalSolidList"/>
    <dgm:cxn modelId="{99A71589-8CDB-4C09-B2A2-635A49BA2D6A}" type="presOf" srcId="{C4FCAC1A-B929-433B-B8F6-B6CAFFB60870}" destId="{928653B1-C5ED-44E3-8463-1E2BD7892AD3}" srcOrd="0" destOrd="0" presId="urn:microsoft.com/office/officeart/2018/2/layout/IconVerticalSolidList"/>
    <dgm:cxn modelId="{877908C5-3F7D-48BF-AAE6-76449474903C}" srcId="{C4FCAC1A-B929-433B-B8F6-B6CAFFB60870}" destId="{1E58F611-60D2-40C6-97E5-0E8877FEB9EB}" srcOrd="0" destOrd="0" parTransId="{DB25B23B-E0E7-440C-89FE-1EEF7AEDCD9C}" sibTransId="{AF86401F-4981-43BF-B37A-837759E444A7}"/>
    <dgm:cxn modelId="{04FC94D8-33A7-49C4-9BB3-049EAD1A5ED9}" type="presOf" srcId="{A5AFFF77-AA24-4E50-AFE0-EC1D6994A0C3}" destId="{A78FEEB5-0E6E-49F9-9C29-2E981577DF02}" srcOrd="0" destOrd="0" presId="urn:microsoft.com/office/officeart/2018/2/layout/IconVerticalSolidList"/>
    <dgm:cxn modelId="{A0CD4FDD-3622-4332-9C15-70DB0375827A}" srcId="{C4FCAC1A-B929-433B-B8F6-B6CAFFB60870}" destId="{A5AFFF77-AA24-4E50-AFE0-EC1D6994A0C3}" srcOrd="2" destOrd="0" parTransId="{1F007618-CBED-4A9A-AF88-52030FF540DF}" sibTransId="{007667CC-626D-4595-A1F5-2FC2C225929E}"/>
    <dgm:cxn modelId="{95571EF0-CEB8-4462-BA9A-882ADF5EC96E}" type="presOf" srcId="{168982BC-6F6E-4AA9-935E-37E5DEFC8F99}" destId="{DFE9E8EB-9B96-4707-876A-C4847E04D3C0}" srcOrd="0" destOrd="0" presId="urn:microsoft.com/office/officeart/2018/2/layout/IconVerticalSolidList"/>
    <dgm:cxn modelId="{107DEE47-8A66-4193-B0A4-12CD80C6104B}" type="presParOf" srcId="{928653B1-C5ED-44E3-8463-1E2BD7892AD3}" destId="{3D2B8D2C-E5C9-4FAE-A2DA-AA8DB173D1D8}" srcOrd="0" destOrd="0" presId="urn:microsoft.com/office/officeart/2018/2/layout/IconVerticalSolidList"/>
    <dgm:cxn modelId="{E5FABFD1-633B-4864-907F-43661F5CD40F}" type="presParOf" srcId="{3D2B8D2C-E5C9-4FAE-A2DA-AA8DB173D1D8}" destId="{F7AE3E61-BF7E-4E79-9B7D-3627F8E7488A}" srcOrd="0" destOrd="0" presId="urn:microsoft.com/office/officeart/2018/2/layout/IconVerticalSolidList"/>
    <dgm:cxn modelId="{F0FD9FB6-4504-4A5C-AAAE-8023280630D4}" type="presParOf" srcId="{3D2B8D2C-E5C9-4FAE-A2DA-AA8DB173D1D8}" destId="{1DDDD1DA-31B0-43E0-B093-E29BE02DC83B}" srcOrd="1" destOrd="0" presId="urn:microsoft.com/office/officeart/2018/2/layout/IconVerticalSolidList"/>
    <dgm:cxn modelId="{041E163D-45D9-4C50-B85D-199B8013F172}" type="presParOf" srcId="{3D2B8D2C-E5C9-4FAE-A2DA-AA8DB173D1D8}" destId="{B3EBB83D-8E5E-476E-9F44-CFE426E370C3}" srcOrd="2" destOrd="0" presId="urn:microsoft.com/office/officeart/2018/2/layout/IconVerticalSolidList"/>
    <dgm:cxn modelId="{1B85A0A3-0D7F-42AC-B9CA-76C8CC6B9A2B}" type="presParOf" srcId="{3D2B8D2C-E5C9-4FAE-A2DA-AA8DB173D1D8}" destId="{C5CB3847-188F-47A0-9599-B846CB96FE58}" srcOrd="3" destOrd="0" presId="urn:microsoft.com/office/officeart/2018/2/layout/IconVerticalSolidList"/>
    <dgm:cxn modelId="{1FFDB5B1-3699-41AB-83E5-98BB48432464}" type="presParOf" srcId="{928653B1-C5ED-44E3-8463-1E2BD7892AD3}" destId="{0B877088-8416-4AD3-B13C-688445810DA8}" srcOrd="1" destOrd="0" presId="urn:microsoft.com/office/officeart/2018/2/layout/IconVerticalSolidList"/>
    <dgm:cxn modelId="{AAAAF0FB-82FB-4E9D-8F1B-B35799EE8BDE}" type="presParOf" srcId="{928653B1-C5ED-44E3-8463-1E2BD7892AD3}" destId="{294DB660-A5E8-4665-B1F1-B7C082E6D3A1}" srcOrd="2" destOrd="0" presId="urn:microsoft.com/office/officeart/2018/2/layout/IconVerticalSolidList"/>
    <dgm:cxn modelId="{90AC4CE2-206E-4658-ACA8-C4D63FDE65B6}" type="presParOf" srcId="{294DB660-A5E8-4665-B1F1-B7C082E6D3A1}" destId="{7190F3E4-1289-4F36-845F-0F9BF8AEBDAC}" srcOrd="0" destOrd="0" presId="urn:microsoft.com/office/officeart/2018/2/layout/IconVerticalSolidList"/>
    <dgm:cxn modelId="{9E25B554-EEB0-4109-AF92-FDFAF9537A0C}" type="presParOf" srcId="{294DB660-A5E8-4665-B1F1-B7C082E6D3A1}" destId="{6C5CC8D4-B4A9-4A3E-B56C-65B7E4B7ABE3}" srcOrd="1" destOrd="0" presId="urn:microsoft.com/office/officeart/2018/2/layout/IconVerticalSolidList"/>
    <dgm:cxn modelId="{9BDDD185-F8B7-40A5-A05D-12D03C737A0C}" type="presParOf" srcId="{294DB660-A5E8-4665-B1F1-B7C082E6D3A1}" destId="{1FCDEC9D-72C7-4E1D-B0C3-B5DF8EC4AB2A}" srcOrd="2" destOrd="0" presId="urn:microsoft.com/office/officeart/2018/2/layout/IconVerticalSolidList"/>
    <dgm:cxn modelId="{EFA67F5A-EB61-4A17-BDBD-209C63F0CB0D}" type="presParOf" srcId="{294DB660-A5E8-4665-B1F1-B7C082E6D3A1}" destId="{DFE9E8EB-9B96-4707-876A-C4847E04D3C0}" srcOrd="3" destOrd="0" presId="urn:microsoft.com/office/officeart/2018/2/layout/IconVerticalSolidList"/>
    <dgm:cxn modelId="{4DB34FD5-ADAD-4327-93C3-30367DCF507B}" type="presParOf" srcId="{928653B1-C5ED-44E3-8463-1E2BD7892AD3}" destId="{E12C217C-B25F-466B-985A-40FDF84D7DA9}" srcOrd="3" destOrd="0" presId="urn:microsoft.com/office/officeart/2018/2/layout/IconVerticalSolidList"/>
    <dgm:cxn modelId="{5640F55E-FCCB-4F97-A24D-552F9FF24EB4}" type="presParOf" srcId="{928653B1-C5ED-44E3-8463-1E2BD7892AD3}" destId="{90290D25-CA71-472F-A1BA-80872F5A2474}" srcOrd="4" destOrd="0" presId="urn:microsoft.com/office/officeart/2018/2/layout/IconVerticalSolidList"/>
    <dgm:cxn modelId="{E03B0B23-1E02-424E-8966-B86F049ED193}" type="presParOf" srcId="{90290D25-CA71-472F-A1BA-80872F5A2474}" destId="{32EA5980-329A-44A0-A902-28D7AE643205}" srcOrd="0" destOrd="0" presId="urn:microsoft.com/office/officeart/2018/2/layout/IconVerticalSolidList"/>
    <dgm:cxn modelId="{CF309A62-CF6B-4ECD-8219-B2BD9E725E09}" type="presParOf" srcId="{90290D25-CA71-472F-A1BA-80872F5A2474}" destId="{E40286D5-5CC2-441B-A8BB-7205E059E87E}" srcOrd="1" destOrd="0" presId="urn:microsoft.com/office/officeart/2018/2/layout/IconVerticalSolidList"/>
    <dgm:cxn modelId="{80D9F227-E897-47B3-B188-DFBCCCC1EA75}" type="presParOf" srcId="{90290D25-CA71-472F-A1BA-80872F5A2474}" destId="{8E5137C8-B4F2-49A3-8006-37C9202B299F}" srcOrd="2" destOrd="0" presId="urn:microsoft.com/office/officeart/2018/2/layout/IconVerticalSolidList"/>
    <dgm:cxn modelId="{3AB98B0B-5C58-402B-809A-A597D0917030}" type="presParOf" srcId="{90290D25-CA71-472F-A1BA-80872F5A2474}" destId="{A78FEEB5-0E6E-49F9-9C29-2E981577DF02}" srcOrd="3" destOrd="0" presId="urn:microsoft.com/office/officeart/2018/2/layout/IconVerticalSolidList"/>
    <dgm:cxn modelId="{372E3E5C-3394-41C3-A5AD-DB480F6AE0D1}" type="presParOf" srcId="{928653B1-C5ED-44E3-8463-1E2BD7892AD3}" destId="{79167F1A-98ED-4FCD-A54D-3073071AC101}" srcOrd="5" destOrd="0" presId="urn:microsoft.com/office/officeart/2018/2/layout/IconVerticalSolidList"/>
    <dgm:cxn modelId="{3AC1823B-5605-44B9-91A0-F522E5C62445}" type="presParOf" srcId="{928653B1-C5ED-44E3-8463-1E2BD7892AD3}" destId="{94CEDB2E-7514-438A-ACD9-506D8B8B2938}" srcOrd="6" destOrd="0" presId="urn:microsoft.com/office/officeart/2018/2/layout/IconVerticalSolidList"/>
    <dgm:cxn modelId="{F6FDFFE9-AE96-40B2-911D-E2AECA64C80D}" type="presParOf" srcId="{94CEDB2E-7514-438A-ACD9-506D8B8B2938}" destId="{EF4A388F-B58C-4E7D-BD35-C729935AF2EE}" srcOrd="0" destOrd="0" presId="urn:microsoft.com/office/officeart/2018/2/layout/IconVerticalSolidList"/>
    <dgm:cxn modelId="{F4FB2246-D959-47BE-A732-742B425A2FB9}" type="presParOf" srcId="{94CEDB2E-7514-438A-ACD9-506D8B8B2938}" destId="{E4068A86-E527-4580-A2E8-38BC8CAF864A}" srcOrd="1" destOrd="0" presId="urn:microsoft.com/office/officeart/2018/2/layout/IconVerticalSolidList"/>
    <dgm:cxn modelId="{DEAC237C-D07F-492F-9ECD-34C3F98B98A5}" type="presParOf" srcId="{94CEDB2E-7514-438A-ACD9-506D8B8B2938}" destId="{132F45BF-B639-4D35-8309-3C0C953BA0C9}" srcOrd="2" destOrd="0" presId="urn:microsoft.com/office/officeart/2018/2/layout/IconVerticalSolidList"/>
    <dgm:cxn modelId="{3ACEFD26-0121-4E86-94E3-27D6B8696EE2}" type="presParOf" srcId="{94CEDB2E-7514-438A-ACD9-506D8B8B2938}" destId="{C2165712-49D9-4EEB-8D7D-99D04194B5ED}"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F48E25D-DDCC-4713-B038-A7CE0232C1E4}"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1926BA1B-F053-49FE-BE97-2C0A4B649692}">
      <dgm:prSet/>
      <dgm:spPr/>
      <dgm:t>
        <a:bodyPr/>
        <a:lstStyle/>
        <a:p>
          <a:r>
            <a:rPr lang="en-GB"/>
            <a:t>What is negotiation?</a:t>
          </a:r>
          <a:endParaRPr lang="en-US"/>
        </a:p>
      </dgm:t>
    </dgm:pt>
    <dgm:pt modelId="{7C4C328A-2F01-46C1-9FF1-5A2EF21ED16C}" type="parTrans" cxnId="{72878FB6-D938-4970-B081-ED8F3CA4DF21}">
      <dgm:prSet/>
      <dgm:spPr/>
      <dgm:t>
        <a:bodyPr/>
        <a:lstStyle/>
        <a:p>
          <a:endParaRPr lang="en-US"/>
        </a:p>
      </dgm:t>
    </dgm:pt>
    <dgm:pt modelId="{20943AAC-E292-45D3-A19D-F57423B29686}" type="sibTrans" cxnId="{72878FB6-D938-4970-B081-ED8F3CA4DF21}">
      <dgm:prSet/>
      <dgm:spPr/>
      <dgm:t>
        <a:bodyPr/>
        <a:lstStyle/>
        <a:p>
          <a:endParaRPr lang="en-US"/>
        </a:p>
      </dgm:t>
    </dgm:pt>
    <dgm:pt modelId="{EA3B1F53-74B4-4099-8BB1-511327EB20E3}">
      <dgm:prSet/>
      <dgm:spPr/>
      <dgm:t>
        <a:bodyPr/>
        <a:lstStyle/>
        <a:p>
          <a:r>
            <a:rPr lang="en-GB"/>
            <a:t>A useful skill	</a:t>
          </a:r>
          <a:endParaRPr lang="en-US"/>
        </a:p>
      </dgm:t>
    </dgm:pt>
    <dgm:pt modelId="{7ABE22ED-D207-42EA-B28E-F3517A75BE14}" type="parTrans" cxnId="{AA17CF28-DDD0-4B97-AF12-B6019D3E030B}">
      <dgm:prSet/>
      <dgm:spPr/>
      <dgm:t>
        <a:bodyPr/>
        <a:lstStyle/>
        <a:p>
          <a:endParaRPr lang="en-US"/>
        </a:p>
      </dgm:t>
    </dgm:pt>
    <dgm:pt modelId="{39C69969-B7CB-49E3-981F-8FB0AF2F595A}" type="sibTrans" cxnId="{AA17CF28-DDD0-4B97-AF12-B6019D3E030B}">
      <dgm:prSet/>
      <dgm:spPr/>
      <dgm:t>
        <a:bodyPr/>
        <a:lstStyle/>
        <a:p>
          <a:endParaRPr lang="en-US"/>
        </a:p>
      </dgm:t>
    </dgm:pt>
    <dgm:pt modelId="{CC71AE53-0540-4AEE-8FEF-670A38F79672}">
      <dgm:prSet/>
      <dgm:spPr/>
      <dgm:t>
        <a:bodyPr/>
        <a:lstStyle/>
        <a:p>
          <a:r>
            <a:rPr lang="en-GB"/>
            <a:t>A process</a:t>
          </a:r>
          <a:endParaRPr lang="en-US"/>
        </a:p>
      </dgm:t>
    </dgm:pt>
    <dgm:pt modelId="{1C3EE852-FA9A-471A-AC4A-1377AB71DFB1}" type="parTrans" cxnId="{D7CF9512-4C0E-4062-A91F-DE021A2A442B}">
      <dgm:prSet/>
      <dgm:spPr/>
      <dgm:t>
        <a:bodyPr/>
        <a:lstStyle/>
        <a:p>
          <a:endParaRPr lang="en-US"/>
        </a:p>
      </dgm:t>
    </dgm:pt>
    <dgm:pt modelId="{B959B107-1119-4EBC-A9DC-950CB91A5B1A}" type="sibTrans" cxnId="{D7CF9512-4C0E-4062-A91F-DE021A2A442B}">
      <dgm:prSet/>
      <dgm:spPr/>
      <dgm:t>
        <a:bodyPr/>
        <a:lstStyle/>
        <a:p>
          <a:endParaRPr lang="en-US"/>
        </a:p>
      </dgm:t>
    </dgm:pt>
    <dgm:pt modelId="{118A17CA-A90D-44AA-92FC-BCA0CCEC7085}">
      <dgm:prSet/>
      <dgm:spPr/>
      <dgm:t>
        <a:bodyPr/>
        <a:lstStyle/>
        <a:p>
          <a:r>
            <a:rPr lang="en-GB"/>
            <a:t>A form of communication</a:t>
          </a:r>
          <a:endParaRPr lang="en-US"/>
        </a:p>
      </dgm:t>
    </dgm:pt>
    <dgm:pt modelId="{04ACB119-7FCD-4677-A10C-51AD56C2EDB2}" type="parTrans" cxnId="{DBC15819-377B-49F1-8059-60471EB02FA3}">
      <dgm:prSet/>
      <dgm:spPr/>
      <dgm:t>
        <a:bodyPr/>
        <a:lstStyle/>
        <a:p>
          <a:endParaRPr lang="en-US"/>
        </a:p>
      </dgm:t>
    </dgm:pt>
    <dgm:pt modelId="{DAD0081D-C801-4EEF-9C46-4989DA62F40F}" type="sibTrans" cxnId="{DBC15819-377B-49F1-8059-60471EB02FA3}">
      <dgm:prSet/>
      <dgm:spPr/>
      <dgm:t>
        <a:bodyPr/>
        <a:lstStyle/>
        <a:p>
          <a:endParaRPr lang="en-US"/>
        </a:p>
      </dgm:t>
    </dgm:pt>
    <dgm:pt modelId="{E3EEFA46-C845-4B81-A30C-5603E6AE2590}">
      <dgm:prSet/>
      <dgm:spPr/>
      <dgm:t>
        <a:bodyPr/>
        <a:lstStyle/>
        <a:p>
          <a:r>
            <a:rPr lang="en-GB"/>
            <a:t>Why should we negotiate?</a:t>
          </a:r>
          <a:endParaRPr lang="en-US"/>
        </a:p>
      </dgm:t>
    </dgm:pt>
    <dgm:pt modelId="{3297DE84-CAF0-481C-93C5-1AFBA6D8FC76}" type="parTrans" cxnId="{FBF5AAA0-3C61-4726-9080-10BFE5E0D03D}">
      <dgm:prSet/>
      <dgm:spPr/>
      <dgm:t>
        <a:bodyPr/>
        <a:lstStyle/>
        <a:p>
          <a:endParaRPr lang="en-US"/>
        </a:p>
      </dgm:t>
    </dgm:pt>
    <dgm:pt modelId="{FAFB65CE-E1DB-42F7-8785-4F719D13F474}" type="sibTrans" cxnId="{FBF5AAA0-3C61-4726-9080-10BFE5E0D03D}">
      <dgm:prSet/>
      <dgm:spPr/>
      <dgm:t>
        <a:bodyPr/>
        <a:lstStyle/>
        <a:p>
          <a:endParaRPr lang="en-US"/>
        </a:p>
      </dgm:t>
    </dgm:pt>
    <dgm:pt modelId="{228E7E8B-D939-41FB-BF78-A46C8FEB2AC4}">
      <dgm:prSet/>
      <dgm:spPr/>
      <dgm:t>
        <a:bodyPr/>
        <a:lstStyle/>
        <a:p>
          <a:r>
            <a:rPr lang="en-GB"/>
            <a:t>Balance of Power</a:t>
          </a:r>
          <a:endParaRPr lang="en-US"/>
        </a:p>
      </dgm:t>
    </dgm:pt>
    <dgm:pt modelId="{1AAB636C-3A35-4064-BEC6-F6EAB03F3006}" type="parTrans" cxnId="{10255394-62A2-4A3D-B958-3366BA570A1E}">
      <dgm:prSet/>
      <dgm:spPr/>
      <dgm:t>
        <a:bodyPr/>
        <a:lstStyle/>
        <a:p>
          <a:endParaRPr lang="en-US"/>
        </a:p>
      </dgm:t>
    </dgm:pt>
    <dgm:pt modelId="{523A617A-7EE6-4DF7-AF6F-F7763B64C94F}" type="sibTrans" cxnId="{10255394-62A2-4A3D-B958-3366BA570A1E}">
      <dgm:prSet/>
      <dgm:spPr/>
      <dgm:t>
        <a:bodyPr/>
        <a:lstStyle/>
        <a:p>
          <a:endParaRPr lang="en-US"/>
        </a:p>
      </dgm:t>
    </dgm:pt>
    <dgm:pt modelId="{1394404A-E2C8-4ED5-A1C0-AFE6068368C6}" type="pres">
      <dgm:prSet presAssocID="{5F48E25D-DDCC-4713-B038-A7CE0232C1E4}" presName="linear" presStyleCnt="0">
        <dgm:presLayoutVars>
          <dgm:animLvl val="lvl"/>
          <dgm:resizeHandles val="exact"/>
        </dgm:presLayoutVars>
      </dgm:prSet>
      <dgm:spPr/>
    </dgm:pt>
    <dgm:pt modelId="{6D03F71D-4DD2-43C4-8FF6-453D16E8AD10}" type="pres">
      <dgm:prSet presAssocID="{1926BA1B-F053-49FE-BE97-2C0A4B649692}" presName="parentText" presStyleLbl="node1" presStyleIdx="0" presStyleCnt="2">
        <dgm:presLayoutVars>
          <dgm:chMax val="0"/>
          <dgm:bulletEnabled val="1"/>
        </dgm:presLayoutVars>
      </dgm:prSet>
      <dgm:spPr/>
    </dgm:pt>
    <dgm:pt modelId="{353399D9-6CD1-4B04-BD2F-AEB8FB79CEA2}" type="pres">
      <dgm:prSet presAssocID="{1926BA1B-F053-49FE-BE97-2C0A4B649692}" presName="childText" presStyleLbl="revTx" presStyleIdx="0" presStyleCnt="2">
        <dgm:presLayoutVars>
          <dgm:bulletEnabled val="1"/>
        </dgm:presLayoutVars>
      </dgm:prSet>
      <dgm:spPr/>
    </dgm:pt>
    <dgm:pt modelId="{B385D5EB-86EC-4CC6-865D-054E7329FBCE}" type="pres">
      <dgm:prSet presAssocID="{E3EEFA46-C845-4B81-A30C-5603E6AE2590}" presName="parentText" presStyleLbl="node1" presStyleIdx="1" presStyleCnt="2">
        <dgm:presLayoutVars>
          <dgm:chMax val="0"/>
          <dgm:bulletEnabled val="1"/>
        </dgm:presLayoutVars>
      </dgm:prSet>
      <dgm:spPr/>
    </dgm:pt>
    <dgm:pt modelId="{F71AA6D3-F241-4870-8292-EA99CBA40CCA}" type="pres">
      <dgm:prSet presAssocID="{E3EEFA46-C845-4B81-A30C-5603E6AE2590}" presName="childText" presStyleLbl="revTx" presStyleIdx="1" presStyleCnt="2">
        <dgm:presLayoutVars>
          <dgm:bulletEnabled val="1"/>
        </dgm:presLayoutVars>
      </dgm:prSet>
      <dgm:spPr/>
    </dgm:pt>
  </dgm:ptLst>
  <dgm:cxnLst>
    <dgm:cxn modelId="{401F1B01-960B-4E9A-A7AA-0A75D1524D81}" type="presOf" srcId="{EA3B1F53-74B4-4099-8BB1-511327EB20E3}" destId="{353399D9-6CD1-4B04-BD2F-AEB8FB79CEA2}" srcOrd="0" destOrd="0" presId="urn:microsoft.com/office/officeart/2005/8/layout/vList2"/>
    <dgm:cxn modelId="{D7CF9512-4C0E-4062-A91F-DE021A2A442B}" srcId="{1926BA1B-F053-49FE-BE97-2C0A4B649692}" destId="{CC71AE53-0540-4AEE-8FEF-670A38F79672}" srcOrd="1" destOrd="0" parTransId="{1C3EE852-FA9A-471A-AC4A-1377AB71DFB1}" sibTransId="{B959B107-1119-4EBC-A9DC-950CB91A5B1A}"/>
    <dgm:cxn modelId="{DBC15819-377B-49F1-8059-60471EB02FA3}" srcId="{1926BA1B-F053-49FE-BE97-2C0A4B649692}" destId="{118A17CA-A90D-44AA-92FC-BCA0CCEC7085}" srcOrd="2" destOrd="0" parTransId="{04ACB119-7FCD-4677-A10C-51AD56C2EDB2}" sibTransId="{DAD0081D-C801-4EEF-9C46-4989DA62F40F}"/>
    <dgm:cxn modelId="{AA17CF28-DDD0-4B97-AF12-B6019D3E030B}" srcId="{1926BA1B-F053-49FE-BE97-2C0A4B649692}" destId="{EA3B1F53-74B4-4099-8BB1-511327EB20E3}" srcOrd="0" destOrd="0" parTransId="{7ABE22ED-D207-42EA-B28E-F3517A75BE14}" sibTransId="{39C69969-B7CB-49E3-981F-8FB0AF2F595A}"/>
    <dgm:cxn modelId="{3B31F537-0A08-4E8A-BBEB-E88453DB2739}" type="presOf" srcId="{E3EEFA46-C845-4B81-A30C-5603E6AE2590}" destId="{B385D5EB-86EC-4CC6-865D-054E7329FBCE}" srcOrd="0" destOrd="0" presId="urn:microsoft.com/office/officeart/2005/8/layout/vList2"/>
    <dgm:cxn modelId="{0DBD613D-7F13-4E83-AB95-D1BB5815E9C5}" type="presOf" srcId="{CC71AE53-0540-4AEE-8FEF-670A38F79672}" destId="{353399D9-6CD1-4B04-BD2F-AEB8FB79CEA2}" srcOrd="0" destOrd="1" presId="urn:microsoft.com/office/officeart/2005/8/layout/vList2"/>
    <dgm:cxn modelId="{10255394-62A2-4A3D-B958-3366BA570A1E}" srcId="{E3EEFA46-C845-4B81-A30C-5603E6AE2590}" destId="{228E7E8B-D939-41FB-BF78-A46C8FEB2AC4}" srcOrd="0" destOrd="0" parTransId="{1AAB636C-3A35-4064-BEC6-F6EAB03F3006}" sibTransId="{523A617A-7EE6-4DF7-AF6F-F7763B64C94F}"/>
    <dgm:cxn modelId="{091DA09D-B358-48B0-BA91-36FB82CBAEC0}" type="presOf" srcId="{118A17CA-A90D-44AA-92FC-BCA0CCEC7085}" destId="{353399D9-6CD1-4B04-BD2F-AEB8FB79CEA2}" srcOrd="0" destOrd="2" presId="urn:microsoft.com/office/officeart/2005/8/layout/vList2"/>
    <dgm:cxn modelId="{FBF5AAA0-3C61-4726-9080-10BFE5E0D03D}" srcId="{5F48E25D-DDCC-4713-B038-A7CE0232C1E4}" destId="{E3EEFA46-C845-4B81-A30C-5603E6AE2590}" srcOrd="1" destOrd="0" parTransId="{3297DE84-CAF0-481C-93C5-1AFBA6D8FC76}" sibTransId="{FAFB65CE-E1DB-42F7-8785-4F719D13F474}"/>
    <dgm:cxn modelId="{72878FB6-D938-4970-B081-ED8F3CA4DF21}" srcId="{5F48E25D-DDCC-4713-B038-A7CE0232C1E4}" destId="{1926BA1B-F053-49FE-BE97-2C0A4B649692}" srcOrd="0" destOrd="0" parTransId="{7C4C328A-2F01-46C1-9FF1-5A2EF21ED16C}" sibTransId="{20943AAC-E292-45D3-A19D-F57423B29686}"/>
    <dgm:cxn modelId="{746B29BD-C997-40D7-8C48-740928A9B878}" type="presOf" srcId="{1926BA1B-F053-49FE-BE97-2C0A4B649692}" destId="{6D03F71D-4DD2-43C4-8FF6-453D16E8AD10}" srcOrd="0" destOrd="0" presId="urn:microsoft.com/office/officeart/2005/8/layout/vList2"/>
    <dgm:cxn modelId="{BEAC45DD-B37D-4AA4-9350-611F04AC2442}" type="presOf" srcId="{228E7E8B-D939-41FB-BF78-A46C8FEB2AC4}" destId="{F71AA6D3-F241-4870-8292-EA99CBA40CCA}" srcOrd="0" destOrd="0" presId="urn:microsoft.com/office/officeart/2005/8/layout/vList2"/>
    <dgm:cxn modelId="{086746FF-70BA-4175-8F41-390D1FECC46B}" type="presOf" srcId="{5F48E25D-DDCC-4713-B038-A7CE0232C1E4}" destId="{1394404A-E2C8-4ED5-A1C0-AFE6068368C6}" srcOrd="0" destOrd="0" presId="urn:microsoft.com/office/officeart/2005/8/layout/vList2"/>
    <dgm:cxn modelId="{F579BCF6-6EBC-4F28-A93E-4EBBFC3AB9FF}" type="presParOf" srcId="{1394404A-E2C8-4ED5-A1C0-AFE6068368C6}" destId="{6D03F71D-4DD2-43C4-8FF6-453D16E8AD10}" srcOrd="0" destOrd="0" presId="urn:microsoft.com/office/officeart/2005/8/layout/vList2"/>
    <dgm:cxn modelId="{D6847BC0-1597-4BBD-B5B2-10AE703A37A3}" type="presParOf" srcId="{1394404A-E2C8-4ED5-A1C0-AFE6068368C6}" destId="{353399D9-6CD1-4B04-BD2F-AEB8FB79CEA2}" srcOrd="1" destOrd="0" presId="urn:microsoft.com/office/officeart/2005/8/layout/vList2"/>
    <dgm:cxn modelId="{E07393F8-93F2-4531-9C93-8BBDFC08CBE7}" type="presParOf" srcId="{1394404A-E2C8-4ED5-A1C0-AFE6068368C6}" destId="{B385D5EB-86EC-4CC6-865D-054E7329FBCE}" srcOrd="2" destOrd="0" presId="urn:microsoft.com/office/officeart/2005/8/layout/vList2"/>
    <dgm:cxn modelId="{F0942AB1-9B8E-4D78-AEDA-2E9E944AB0E1}" type="presParOf" srcId="{1394404A-E2C8-4ED5-A1C0-AFE6068368C6}" destId="{F71AA6D3-F241-4870-8292-EA99CBA40CCA}" srcOrd="3"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9D51E213-7B3B-482A-8F2D-E608AFC71508}"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42F7417-C065-4712-AE99-E420042B7109}">
      <dgm:prSet/>
      <dgm:spPr/>
      <dgm:t>
        <a:bodyPr/>
        <a:lstStyle/>
        <a:p>
          <a:r>
            <a:rPr lang="en-US" dirty="0"/>
            <a:t>Confidence</a:t>
          </a:r>
        </a:p>
      </dgm:t>
    </dgm:pt>
    <dgm:pt modelId="{F4C0417E-8141-4831-95AB-095754C545AF}" type="parTrans" cxnId="{7F524B27-26E7-4937-8065-F2A2FFACFA77}">
      <dgm:prSet/>
      <dgm:spPr/>
      <dgm:t>
        <a:bodyPr/>
        <a:lstStyle/>
        <a:p>
          <a:endParaRPr lang="en-US"/>
        </a:p>
      </dgm:t>
    </dgm:pt>
    <dgm:pt modelId="{59802A5A-4428-4D60-A678-207AAA76A6CD}" type="sibTrans" cxnId="{7F524B27-26E7-4937-8065-F2A2FFACFA77}">
      <dgm:prSet/>
      <dgm:spPr/>
      <dgm:t>
        <a:bodyPr/>
        <a:lstStyle/>
        <a:p>
          <a:endParaRPr lang="en-US"/>
        </a:p>
      </dgm:t>
    </dgm:pt>
    <dgm:pt modelId="{B4A82EE1-2480-4447-8D52-32D551761DFB}">
      <dgm:prSet/>
      <dgm:spPr/>
      <dgm:t>
        <a:bodyPr/>
        <a:lstStyle/>
        <a:p>
          <a:r>
            <a:rPr lang="en-US" dirty="0"/>
            <a:t>Knowledge</a:t>
          </a:r>
        </a:p>
      </dgm:t>
    </dgm:pt>
    <dgm:pt modelId="{2A94685F-1DBD-4D5C-A97D-5EB98FBD335A}" type="parTrans" cxnId="{DF93A105-5F35-48AA-9152-4DC9413D55E8}">
      <dgm:prSet/>
      <dgm:spPr/>
      <dgm:t>
        <a:bodyPr/>
        <a:lstStyle/>
        <a:p>
          <a:endParaRPr lang="en-US"/>
        </a:p>
      </dgm:t>
    </dgm:pt>
    <dgm:pt modelId="{1CB3308B-596B-49AB-B42D-279D4B9C01DD}" type="sibTrans" cxnId="{DF93A105-5F35-48AA-9152-4DC9413D55E8}">
      <dgm:prSet/>
      <dgm:spPr/>
      <dgm:t>
        <a:bodyPr/>
        <a:lstStyle/>
        <a:p>
          <a:endParaRPr lang="en-US"/>
        </a:p>
      </dgm:t>
    </dgm:pt>
    <dgm:pt modelId="{807B130D-9FA8-481E-8CBB-F06D52F5C03A}">
      <dgm:prSet/>
      <dgm:spPr/>
      <dgm:t>
        <a:bodyPr/>
        <a:lstStyle/>
        <a:p>
          <a:r>
            <a:rPr lang="en-US" dirty="0"/>
            <a:t>Belief</a:t>
          </a:r>
        </a:p>
      </dgm:t>
    </dgm:pt>
    <dgm:pt modelId="{233D809D-2AC1-4788-A115-284E5DC8573C}" type="parTrans" cxnId="{F98E8BC9-05DD-4EB7-A886-EB8EC7BC2740}">
      <dgm:prSet/>
      <dgm:spPr/>
      <dgm:t>
        <a:bodyPr/>
        <a:lstStyle/>
        <a:p>
          <a:endParaRPr lang="en-US"/>
        </a:p>
      </dgm:t>
    </dgm:pt>
    <dgm:pt modelId="{03F161DA-E302-4C2E-942A-4085D3E6DA03}" type="sibTrans" cxnId="{F98E8BC9-05DD-4EB7-A886-EB8EC7BC2740}">
      <dgm:prSet/>
      <dgm:spPr/>
      <dgm:t>
        <a:bodyPr/>
        <a:lstStyle/>
        <a:p>
          <a:endParaRPr lang="en-US"/>
        </a:p>
      </dgm:t>
    </dgm:pt>
    <dgm:pt modelId="{110615C0-9D9F-4313-AF11-64C57FBEDB28}">
      <dgm:prSet/>
      <dgm:spPr/>
      <dgm:t>
        <a:bodyPr/>
        <a:lstStyle/>
        <a:p>
          <a:r>
            <a:rPr lang="en-US" dirty="0"/>
            <a:t>Preparation</a:t>
          </a:r>
        </a:p>
      </dgm:t>
    </dgm:pt>
    <dgm:pt modelId="{2ADA5BB0-F8A4-467B-959C-A31EA55F4934}" type="parTrans" cxnId="{FDA3E328-B542-46BB-A0B7-0BB5C0F268F8}">
      <dgm:prSet/>
      <dgm:spPr/>
      <dgm:t>
        <a:bodyPr/>
        <a:lstStyle/>
        <a:p>
          <a:endParaRPr lang="en-US"/>
        </a:p>
      </dgm:t>
    </dgm:pt>
    <dgm:pt modelId="{2D581740-DD6C-470C-B6DE-85CB6F132F9B}" type="sibTrans" cxnId="{FDA3E328-B542-46BB-A0B7-0BB5C0F268F8}">
      <dgm:prSet/>
      <dgm:spPr/>
      <dgm:t>
        <a:bodyPr/>
        <a:lstStyle/>
        <a:p>
          <a:endParaRPr lang="en-US"/>
        </a:p>
      </dgm:t>
    </dgm:pt>
    <dgm:pt modelId="{176F986F-128A-4025-A089-D3C6A44C67D6}">
      <dgm:prSet/>
      <dgm:spPr/>
      <dgm:t>
        <a:bodyPr/>
        <a:lstStyle/>
        <a:p>
          <a:r>
            <a:rPr lang="en-US" dirty="0"/>
            <a:t>Research</a:t>
          </a:r>
        </a:p>
      </dgm:t>
    </dgm:pt>
    <dgm:pt modelId="{F60F213B-93C1-4BFD-A85D-0DA2F8E42E88}" type="parTrans" cxnId="{AB448137-4010-4513-82A2-3BB30E50E143}">
      <dgm:prSet/>
      <dgm:spPr/>
      <dgm:t>
        <a:bodyPr/>
        <a:lstStyle/>
        <a:p>
          <a:endParaRPr lang="en-US"/>
        </a:p>
      </dgm:t>
    </dgm:pt>
    <dgm:pt modelId="{D40097B6-C278-4A7C-A6D4-3D208EA88AAF}" type="sibTrans" cxnId="{AB448137-4010-4513-82A2-3BB30E50E143}">
      <dgm:prSet/>
      <dgm:spPr/>
      <dgm:t>
        <a:bodyPr/>
        <a:lstStyle/>
        <a:p>
          <a:endParaRPr lang="en-US"/>
        </a:p>
      </dgm:t>
    </dgm:pt>
    <dgm:pt modelId="{3BFF8427-F304-45E6-8AC7-EA4E9A63EC2B}">
      <dgm:prSet/>
      <dgm:spPr/>
      <dgm:t>
        <a:bodyPr/>
        <a:lstStyle/>
        <a:p>
          <a:r>
            <a:rPr lang="en-US" dirty="0"/>
            <a:t>Help</a:t>
          </a:r>
        </a:p>
      </dgm:t>
    </dgm:pt>
    <dgm:pt modelId="{8B616064-D6E0-4D24-B93E-EDBE26153262}" type="parTrans" cxnId="{7757B52F-08F2-4944-A27A-16C272AC3051}">
      <dgm:prSet/>
      <dgm:spPr/>
      <dgm:t>
        <a:bodyPr/>
        <a:lstStyle/>
        <a:p>
          <a:endParaRPr lang="en-US"/>
        </a:p>
      </dgm:t>
    </dgm:pt>
    <dgm:pt modelId="{E8BEDD09-77C8-45D4-B521-6AB4EC399802}" type="sibTrans" cxnId="{7757B52F-08F2-4944-A27A-16C272AC3051}">
      <dgm:prSet/>
      <dgm:spPr/>
      <dgm:t>
        <a:bodyPr/>
        <a:lstStyle/>
        <a:p>
          <a:endParaRPr lang="en-US"/>
        </a:p>
      </dgm:t>
    </dgm:pt>
    <dgm:pt modelId="{3FE53058-B45F-40C8-90AE-650219B8BBAB}" type="pres">
      <dgm:prSet presAssocID="{9D51E213-7B3B-482A-8F2D-E608AFC71508}" presName="diagram" presStyleCnt="0">
        <dgm:presLayoutVars>
          <dgm:dir/>
          <dgm:resizeHandles val="exact"/>
        </dgm:presLayoutVars>
      </dgm:prSet>
      <dgm:spPr/>
    </dgm:pt>
    <dgm:pt modelId="{3FAE55C5-4018-4254-B82A-BAE28DA5D016}" type="pres">
      <dgm:prSet presAssocID="{E42F7417-C065-4712-AE99-E420042B7109}" presName="node" presStyleLbl="node1" presStyleIdx="0" presStyleCnt="6">
        <dgm:presLayoutVars>
          <dgm:bulletEnabled val="1"/>
        </dgm:presLayoutVars>
      </dgm:prSet>
      <dgm:spPr/>
    </dgm:pt>
    <dgm:pt modelId="{7F235BFC-9BB1-481D-9629-38A5C931A2A9}" type="pres">
      <dgm:prSet presAssocID="{59802A5A-4428-4D60-A678-207AAA76A6CD}" presName="sibTrans" presStyleCnt="0"/>
      <dgm:spPr/>
    </dgm:pt>
    <dgm:pt modelId="{A227D3C5-7FD2-4040-9A66-363A40620B9A}" type="pres">
      <dgm:prSet presAssocID="{B4A82EE1-2480-4447-8D52-32D551761DFB}" presName="node" presStyleLbl="node1" presStyleIdx="1" presStyleCnt="6">
        <dgm:presLayoutVars>
          <dgm:bulletEnabled val="1"/>
        </dgm:presLayoutVars>
      </dgm:prSet>
      <dgm:spPr/>
    </dgm:pt>
    <dgm:pt modelId="{FF2F0713-AD16-4D09-9A7E-9E1A80DAC88A}" type="pres">
      <dgm:prSet presAssocID="{1CB3308B-596B-49AB-B42D-279D4B9C01DD}" presName="sibTrans" presStyleCnt="0"/>
      <dgm:spPr/>
    </dgm:pt>
    <dgm:pt modelId="{A3A462AD-E66A-49B7-AF3E-34AE9905BCDE}" type="pres">
      <dgm:prSet presAssocID="{807B130D-9FA8-481E-8CBB-F06D52F5C03A}" presName="node" presStyleLbl="node1" presStyleIdx="2" presStyleCnt="6">
        <dgm:presLayoutVars>
          <dgm:bulletEnabled val="1"/>
        </dgm:presLayoutVars>
      </dgm:prSet>
      <dgm:spPr/>
    </dgm:pt>
    <dgm:pt modelId="{CEC8927C-D1DF-49D8-857B-4EAAD95A62E3}" type="pres">
      <dgm:prSet presAssocID="{03F161DA-E302-4C2E-942A-4085D3E6DA03}" presName="sibTrans" presStyleCnt="0"/>
      <dgm:spPr/>
    </dgm:pt>
    <dgm:pt modelId="{38BFF5C5-AA58-4E5D-8EAB-6CD9F14D3B01}" type="pres">
      <dgm:prSet presAssocID="{110615C0-9D9F-4313-AF11-64C57FBEDB28}" presName="node" presStyleLbl="node1" presStyleIdx="3" presStyleCnt="6">
        <dgm:presLayoutVars>
          <dgm:bulletEnabled val="1"/>
        </dgm:presLayoutVars>
      </dgm:prSet>
      <dgm:spPr/>
    </dgm:pt>
    <dgm:pt modelId="{C3DE7D56-2370-4235-8438-906AD14D4CB2}" type="pres">
      <dgm:prSet presAssocID="{2D581740-DD6C-470C-B6DE-85CB6F132F9B}" presName="sibTrans" presStyleCnt="0"/>
      <dgm:spPr/>
    </dgm:pt>
    <dgm:pt modelId="{BCB15E68-A939-4DDF-8233-6CCB6B3B2F2F}" type="pres">
      <dgm:prSet presAssocID="{176F986F-128A-4025-A089-D3C6A44C67D6}" presName="node" presStyleLbl="node1" presStyleIdx="4" presStyleCnt="6">
        <dgm:presLayoutVars>
          <dgm:bulletEnabled val="1"/>
        </dgm:presLayoutVars>
      </dgm:prSet>
      <dgm:spPr/>
    </dgm:pt>
    <dgm:pt modelId="{356A180B-59D6-434E-924A-50A47B3F586A}" type="pres">
      <dgm:prSet presAssocID="{D40097B6-C278-4A7C-A6D4-3D208EA88AAF}" presName="sibTrans" presStyleCnt="0"/>
      <dgm:spPr/>
    </dgm:pt>
    <dgm:pt modelId="{590A13EB-E153-4438-AFF3-0B58BE6A82DC}" type="pres">
      <dgm:prSet presAssocID="{3BFF8427-F304-45E6-8AC7-EA4E9A63EC2B}" presName="node" presStyleLbl="node1" presStyleIdx="5" presStyleCnt="6">
        <dgm:presLayoutVars>
          <dgm:bulletEnabled val="1"/>
        </dgm:presLayoutVars>
      </dgm:prSet>
      <dgm:spPr/>
    </dgm:pt>
  </dgm:ptLst>
  <dgm:cxnLst>
    <dgm:cxn modelId="{DF93A105-5F35-48AA-9152-4DC9413D55E8}" srcId="{9D51E213-7B3B-482A-8F2D-E608AFC71508}" destId="{B4A82EE1-2480-4447-8D52-32D551761DFB}" srcOrd="1" destOrd="0" parTransId="{2A94685F-1DBD-4D5C-A97D-5EB98FBD335A}" sibTransId="{1CB3308B-596B-49AB-B42D-279D4B9C01DD}"/>
    <dgm:cxn modelId="{7F524B27-26E7-4937-8065-F2A2FFACFA77}" srcId="{9D51E213-7B3B-482A-8F2D-E608AFC71508}" destId="{E42F7417-C065-4712-AE99-E420042B7109}" srcOrd="0" destOrd="0" parTransId="{F4C0417E-8141-4831-95AB-095754C545AF}" sibTransId="{59802A5A-4428-4D60-A678-207AAA76A6CD}"/>
    <dgm:cxn modelId="{FDA3E328-B542-46BB-A0B7-0BB5C0F268F8}" srcId="{9D51E213-7B3B-482A-8F2D-E608AFC71508}" destId="{110615C0-9D9F-4313-AF11-64C57FBEDB28}" srcOrd="3" destOrd="0" parTransId="{2ADA5BB0-F8A4-467B-959C-A31EA55F4934}" sibTransId="{2D581740-DD6C-470C-B6DE-85CB6F132F9B}"/>
    <dgm:cxn modelId="{7757B52F-08F2-4944-A27A-16C272AC3051}" srcId="{9D51E213-7B3B-482A-8F2D-E608AFC71508}" destId="{3BFF8427-F304-45E6-8AC7-EA4E9A63EC2B}" srcOrd="5" destOrd="0" parTransId="{8B616064-D6E0-4D24-B93E-EDBE26153262}" sibTransId="{E8BEDD09-77C8-45D4-B521-6AB4EC399802}"/>
    <dgm:cxn modelId="{C2939233-CEDC-439E-A29F-F67D1B40F9CC}" type="presOf" srcId="{176F986F-128A-4025-A089-D3C6A44C67D6}" destId="{BCB15E68-A939-4DDF-8233-6CCB6B3B2F2F}" srcOrd="0" destOrd="0" presId="urn:microsoft.com/office/officeart/2005/8/layout/default"/>
    <dgm:cxn modelId="{963F2434-0F69-4F7D-A070-D84727CD8333}" type="presOf" srcId="{3BFF8427-F304-45E6-8AC7-EA4E9A63EC2B}" destId="{590A13EB-E153-4438-AFF3-0B58BE6A82DC}" srcOrd="0" destOrd="0" presId="urn:microsoft.com/office/officeart/2005/8/layout/default"/>
    <dgm:cxn modelId="{AB448137-4010-4513-82A2-3BB30E50E143}" srcId="{9D51E213-7B3B-482A-8F2D-E608AFC71508}" destId="{176F986F-128A-4025-A089-D3C6A44C67D6}" srcOrd="4" destOrd="0" parTransId="{F60F213B-93C1-4BFD-A85D-0DA2F8E42E88}" sibTransId="{D40097B6-C278-4A7C-A6D4-3D208EA88AAF}"/>
    <dgm:cxn modelId="{6C68204C-9DF1-4854-9001-FDCCF91D13EF}" type="presOf" srcId="{110615C0-9D9F-4313-AF11-64C57FBEDB28}" destId="{38BFF5C5-AA58-4E5D-8EAB-6CD9F14D3B01}" srcOrd="0" destOrd="0" presId="urn:microsoft.com/office/officeart/2005/8/layout/default"/>
    <dgm:cxn modelId="{C7ACBB73-A78D-49AB-B6CA-4EDE92C2CABC}" type="presOf" srcId="{B4A82EE1-2480-4447-8D52-32D551761DFB}" destId="{A227D3C5-7FD2-4040-9A66-363A40620B9A}" srcOrd="0" destOrd="0" presId="urn:microsoft.com/office/officeart/2005/8/layout/default"/>
    <dgm:cxn modelId="{8A6F7886-F90E-414D-A368-3C8174FD6C0E}" type="presOf" srcId="{807B130D-9FA8-481E-8CBB-F06D52F5C03A}" destId="{A3A462AD-E66A-49B7-AF3E-34AE9905BCDE}" srcOrd="0" destOrd="0" presId="urn:microsoft.com/office/officeart/2005/8/layout/default"/>
    <dgm:cxn modelId="{F27A0C8B-0A4B-46A2-8D89-DDA2233FDC70}" type="presOf" srcId="{9D51E213-7B3B-482A-8F2D-E608AFC71508}" destId="{3FE53058-B45F-40C8-90AE-650219B8BBAB}" srcOrd="0" destOrd="0" presId="urn:microsoft.com/office/officeart/2005/8/layout/default"/>
    <dgm:cxn modelId="{F98E8BC9-05DD-4EB7-A886-EB8EC7BC2740}" srcId="{9D51E213-7B3B-482A-8F2D-E608AFC71508}" destId="{807B130D-9FA8-481E-8CBB-F06D52F5C03A}" srcOrd="2" destOrd="0" parTransId="{233D809D-2AC1-4788-A115-284E5DC8573C}" sibTransId="{03F161DA-E302-4C2E-942A-4085D3E6DA03}"/>
    <dgm:cxn modelId="{BC89C5FE-387C-451B-B470-09C6C75257C1}" type="presOf" srcId="{E42F7417-C065-4712-AE99-E420042B7109}" destId="{3FAE55C5-4018-4254-B82A-BAE28DA5D016}" srcOrd="0" destOrd="0" presId="urn:microsoft.com/office/officeart/2005/8/layout/default"/>
    <dgm:cxn modelId="{118A8530-5D47-4791-8B64-5CD6938C1346}" type="presParOf" srcId="{3FE53058-B45F-40C8-90AE-650219B8BBAB}" destId="{3FAE55C5-4018-4254-B82A-BAE28DA5D016}" srcOrd="0" destOrd="0" presId="urn:microsoft.com/office/officeart/2005/8/layout/default"/>
    <dgm:cxn modelId="{3C13A4F1-1DEC-45E7-A45A-43C0857C964C}" type="presParOf" srcId="{3FE53058-B45F-40C8-90AE-650219B8BBAB}" destId="{7F235BFC-9BB1-481D-9629-38A5C931A2A9}" srcOrd="1" destOrd="0" presId="urn:microsoft.com/office/officeart/2005/8/layout/default"/>
    <dgm:cxn modelId="{046EBE21-D6B6-4082-903E-0A28E4DA66DD}" type="presParOf" srcId="{3FE53058-B45F-40C8-90AE-650219B8BBAB}" destId="{A227D3C5-7FD2-4040-9A66-363A40620B9A}" srcOrd="2" destOrd="0" presId="urn:microsoft.com/office/officeart/2005/8/layout/default"/>
    <dgm:cxn modelId="{63BB5A80-77F3-4FE2-8A48-B6052DF198B4}" type="presParOf" srcId="{3FE53058-B45F-40C8-90AE-650219B8BBAB}" destId="{FF2F0713-AD16-4D09-9A7E-9E1A80DAC88A}" srcOrd="3" destOrd="0" presId="urn:microsoft.com/office/officeart/2005/8/layout/default"/>
    <dgm:cxn modelId="{E791D709-6524-4143-8892-241C203D6819}" type="presParOf" srcId="{3FE53058-B45F-40C8-90AE-650219B8BBAB}" destId="{A3A462AD-E66A-49B7-AF3E-34AE9905BCDE}" srcOrd="4" destOrd="0" presId="urn:microsoft.com/office/officeart/2005/8/layout/default"/>
    <dgm:cxn modelId="{F1D47B72-DA2B-47F6-B4F7-994EDF72E9FB}" type="presParOf" srcId="{3FE53058-B45F-40C8-90AE-650219B8BBAB}" destId="{CEC8927C-D1DF-49D8-857B-4EAAD95A62E3}" srcOrd="5" destOrd="0" presId="urn:microsoft.com/office/officeart/2005/8/layout/default"/>
    <dgm:cxn modelId="{6E56F2FA-2EA6-4556-AD41-718C05BD1AE4}" type="presParOf" srcId="{3FE53058-B45F-40C8-90AE-650219B8BBAB}" destId="{38BFF5C5-AA58-4E5D-8EAB-6CD9F14D3B01}" srcOrd="6" destOrd="0" presId="urn:microsoft.com/office/officeart/2005/8/layout/default"/>
    <dgm:cxn modelId="{1DCD2B4D-1BCF-4926-97D6-F6ACDA145D1A}" type="presParOf" srcId="{3FE53058-B45F-40C8-90AE-650219B8BBAB}" destId="{C3DE7D56-2370-4235-8438-906AD14D4CB2}" srcOrd="7" destOrd="0" presId="urn:microsoft.com/office/officeart/2005/8/layout/default"/>
    <dgm:cxn modelId="{3E79C81E-4A5B-4786-A106-72F261F0621B}" type="presParOf" srcId="{3FE53058-B45F-40C8-90AE-650219B8BBAB}" destId="{BCB15E68-A939-4DDF-8233-6CCB6B3B2F2F}" srcOrd="8" destOrd="0" presId="urn:microsoft.com/office/officeart/2005/8/layout/default"/>
    <dgm:cxn modelId="{A0EE2FD2-50FD-40CA-AA62-C4E85206EEBD}" type="presParOf" srcId="{3FE53058-B45F-40C8-90AE-650219B8BBAB}" destId="{356A180B-59D6-434E-924A-50A47B3F586A}" srcOrd="9" destOrd="0" presId="urn:microsoft.com/office/officeart/2005/8/layout/default"/>
    <dgm:cxn modelId="{4887F6FA-2DCF-4BD2-BB81-2BCDA00AE6A3}" type="presParOf" srcId="{3FE53058-B45F-40C8-90AE-650219B8BBAB}" destId="{590A13EB-E153-4438-AFF3-0B58BE6A82DC}" srcOrd="10"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D21AA5EC-2066-4CA0-A062-DEB5D3A08ADC}"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A5A24EA0-C43D-49A2-B77F-2C03661C3D07}">
      <dgm:prSet/>
      <dgm:spPr/>
      <dgm:t>
        <a:bodyPr/>
        <a:lstStyle/>
        <a:p>
          <a:r>
            <a:rPr lang="en-GB" dirty="0"/>
            <a:t>Roles:</a:t>
          </a:r>
        </a:p>
        <a:p>
          <a:r>
            <a:rPr lang="en-GB" dirty="0"/>
            <a:t>Who will lead?</a:t>
          </a:r>
        </a:p>
        <a:p>
          <a:r>
            <a:rPr lang="en-GB" dirty="0"/>
            <a:t>Who will take notes?</a:t>
          </a:r>
          <a:endParaRPr lang="en-US" dirty="0"/>
        </a:p>
      </dgm:t>
    </dgm:pt>
    <dgm:pt modelId="{D404E427-BE93-4963-BB84-1CFC6CEC37D5}" type="sibTrans" cxnId="{70654688-B9EE-417C-A84F-C7B906CF75C4}">
      <dgm:prSet/>
      <dgm:spPr/>
      <dgm:t>
        <a:bodyPr/>
        <a:lstStyle/>
        <a:p>
          <a:endParaRPr lang="en-US"/>
        </a:p>
      </dgm:t>
    </dgm:pt>
    <dgm:pt modelId="{05D14F5A-CB6C-4DA5-BD09-AF90420AC06A}" type="parTrans" cxnId="{70654688-B9EE-417C-A84F-C7B906CF75C4}">
      <dgm:prSet/>
      <dgm:spPr/>
      <dgm:t>
        <a:bodyPr/>
        <a:lstStyle/>
        <a:p>
          <a:endParaRPr lang="en-US"/>
        </a:p>
      </dgm:t>
    </dgm:pt>
    <dgm:pt modelId="{B2FAE1EF-A8C9-4E9B-B602-348AF11C73EB}">
      <dgm:prSet/>
      <dgm:spPr/>
      <dgm:t>
        <a:bodyPr/>
        <a:lstStyle/>
        <a:p>
          <a:r>
            <a:rPr lang="en-GB" dirty="0"/>
            <a:t>Determine what:</a:t>
          </a:r>
        </a:p>
        <a:p>
          <a:r>
            <a:rPr lang="en-GB" dirty="0"/>
            <a:t>* You MUST get</a:t>
          </a:r>
        </a:p>
        <a:p>
          <a:r>
            <a:rPr lang="en-GB" dirty="0"/>
            <a:t>* You SHOULD get</a:t>
          </a:r>
        </a:p>
        <a:p>
          <a:r>
            <a:rPr lang="en-GB" dirty="0"/>
            <a:t>* You COULD get</a:t>
          </a:r>
          <a:endParaRPr lang="en-US" dirty="0"/>
        </a:p>
      </dgm:t>
    </dgm:pt>
    <dgm:pt modelId="{C3164AA2-E3CA-4A8B-8151-0C133D769C0B}" type="sibTrans" cxnId="{FCCE0D0F-4351-41FE-8043-ACACC6FD7928}">
      <dgm:prSet/>
      <dgm:spPr/>
      <dgm:t>
        <a:bodyPr/>
        <a:lstStyle/>
        <a:p>
          <a:endParaRPr lang="en-US"/>
        </a:p>
      </dgm:t>
    </dgm:pt>
    <dgm:pt modelId="{B1925D29-C28F-44A0-A6F1-267B0BA9953E}" type="parTrans" cxnId="{FCCE0D0F-4351-41FE-8043-ACACC6FD7928}">
      <dgm:prSet/>
      <dgm:spPr/>
      <dgm:t>
        <a:bodyPr/>
        <a:lstStyle/>
        <a:p>
          <a:endParaRPr lang="en-US"/>
        </a:p>
      </dgm:t>
    </dgm:pt>
    <dgm:pt modelId="{A3363CC7-E1F9-489B-9CA2-CE0035B2303B}">
      <dgm:prSet/>
      <dgm:spPr/>
      <dgm:t>
        <a:bodyPr/>
        <a:lstStyle/>
        <a:p>
          <a:r>
            <a:rPr lang="en-GB" dirty="0"/>
            <a:t>Considerations:</a:t>
          </a:r>
        </a:p>
        <a:p>
          <a:r>
            <a:rPr lang="en-GB" dirty="0"/>
            <a:t>What are the issues to be negotiated?</a:t>
          </a:r>
        </a:p>
        <a:p>
          <a:r>
            <a:rPr lang="en-GB" dirty="0"/>
            <a:t>What are your objectives?</a:t>
          </a:r>
        </a:p>
        <a:p>
          <a:r>
            <a:rPr lang="en-GB" dirty="0"/>
            <a:t>What are the priorities?</a:t>
          </a:r>
        </a:p>
      </dgm:t>
    </dgm:pt>
    <dgm:pt modelId="{385C79E1-0E74-42CD-B322-2103F5BF8211}" type="sibTrans" cxnId="{FCF63632-4DA1-4622-A778-1A6F00A15AAB}">
      <dgm:prSet/>
      <dgm:spPr/>
      <dgm:t>
        <a:bodyPr/>
        <a:lstStyle/>
        <a:p>
          <a:endParaRPr lang="en-US"/>
        </a:p>
      </dgm:t>
    </dgm:pt>
    <dgm:pt modelId="{B815FFC3-5E4D-4E25-AC8F-F9A8C5E8082D}" type="parTrans" cxnId="{FCF63632-4DA1-4622-A778-1A6F00A15AAB}">
      <dgm:prSet/>
      <dgm:spPr/>
      <dgm:t>
        <a:bodyPr/>
        <a:lstStyle/>
        <a:p>
          <a:endParaRPr lang="en-US"/>
        </a:p>
      </dgm:t>
    </dgm:pt>
    <dgm:pt modelId="{C990D37A-1730-47CC-8D21-AF150CF542B0}" type="pres">
      <dgm:prSet presAssocID="{D21AA5EC-2066-4CA0-A062-DEB5D3A08ADC}" presName="linear" presStyleCnt="0">
        <dgm:presLayoutVars>
          <dgm:animLvl val="lvl"/>
          <dgm:resizeHandles val="exact"/>
        </dgm:presLayoutVars>
      </dgm:prSet>
      <dgm:spPr/>
    </dgm:pt>
    <dgm:pt modelId="{3BB95975-52E2-4D5E-91AB-A6904BA3FCE6}" type="pres">
      <dgm:prSet presAssocID="{A3363CC7-E1F9-489B-9CA2-CE0035B2303B}" presName="parentText" presStyleLbl="node1" presStyleIdx="0" presStyleCnt="3">
        <dgm:presLayoutVars>
          <dgm:chMax val="0"/>
          <dgm:bulletEnabled val="1"/>
        </dgm:presLayoutVars>
      </dgm:prSet>
      <dgm:spPr/>
    </dgm:pt>
    <dgm:pt modelId="{45E3CD56-6E63-46DA-893D-01FE83E7945B}" type="pres">
      <dgm:prSet presAssocID="{385C79E1-0E74-42CD-B322-2103F5BF8211}" presName="spacer" presStyleCnt="0"/>
      <dgm:spPr/>
    </dgm:pt>
    <dgm:pt modelId="{0FF1F78C-039F-4F98-A0FC-299D2BB77604}" type="pres">
      <dgm:prSet presAssocID="{B2FAE1EF-A8C9-4E9B-B602-348AF11C73EB}" presName="parentText" presStyleLbl="node1" presStyleIdx="1" presStyleCnt="3">
        <dgm:presLayoutVars>
          <dgm:chMax val="0"/>
          <dgm:bulletEnabled val="1"/>
        </dgm:presLayoutVars>
      </dgm:prSet>
      <dgm:spPr/>
    </dgm:pt>
    <dgm:pt modelId="{814521B2-7DFB-44A7-BA37-261862B5E600}" type="pres">
      <dgm:prSet presAssocID="{C3164AA2-E3CA-4A8B-8151-0C133D769C0B}" presName="spacer" presStyleCnt="0"/>
      <dgm:spPr/>
    </dgm:pt>
    <dgm:pt modelId="{1C7BCD76-8BD3-46E2-86BC-19E8D1DAEE0E}" type="pres">
      <dgm:prSet presAssocID="{A5A24EA0-C43D-49A2-B77F-2C03661C3D07}" presName="parentText" presStyleLbl="node1" presStyleIdx="2" presStyleCnt="3">
        <dgm:presLayoutVars>
          <dgm:chMax val="0"/>
          <dgm:bulletEnabled val="1"/>
        </dgm:presLayoutVars>
      </dgm:prSet>
      <dgm:spPr/>
    </dgm:pt>
  </dgm:ptLst>
  <dgm:cxnLst>
    <dgm:cxn modelId="{FCCE0D0F-4351-41FE-8043-ACACC6FD7928}" srcId="{D21AA5EC-2066-4CA0-A062-DEB5D3A08ADC}" destId="{B2FAE1EF-A8C9-4E9B-B602-348AF11C73EB}" srcOrd="1" destOrd="0" parTransId="{B1925D29-C28F-44A0-A6F1-267B0BA9953E}" sibTransId="{C3164AA2-E3CA-4A8B-8151-0C133D769C0B}"/>
    <dgm:cxn modelId="{FCF63632-4DA1-4622-A778-1A6F00A15AAB}" srcId="{D21AA5EC-2066-4CA0-A062-DEB5D3A08ADC}" destId="{A3363CC7-E1F9-489B-9CA2-CE0035B2303B}" srcOrd="0" destOrd="0" parTransId="{B815FFC3-5E4D-4E25-AC8F-F9A8C5E8082D}" sibTransId="{385C79E1-0E74-42CD-B322-2103F5BF8211}"/>
    <dgm:cxn modelId="{21266764-1BD5-40FB-9B06-903569AEDABC}" type="presOf" srcId="{A3363CC7-E1F9-489B-9CA2-CE0035B2303B}" destId="{3BB95975-52E2-4D5E-91AB-A6904BA3FCE6}" srcOrd="0" destOrd="0" presId="urn:microsoft.com/office/officeart/2005/8/layout/vList2"/>
    <dgm:cxn modelId="{9A8B5F56-D940-4E03-AF1C-6E0E8E29134C}" type="presOf" srcId="{D21AA5EC-2066-4CA0-A062-DEB5D3A08ADC}" destId="{C990D37A-1730-47CC-8D21-AF150CF542B0}" srcOrd="0" destOrd="0" presId="urn:microsoft.com/office/officeart/2005/8/layout/vList2"/>
    <dgm:cxn modelId="{CB859B82-2422-47C3-8CD4-CED554B8B580}" type="presOf" srcId="{B2FAE1EF-A8C9-4E9B-B602-348AF11C73EB}" destId="{0FF1F78C-039F-4F98-A0FC-299D2BB77604}" srcOrd="0" destOrd="0" presId="urn:microsoft.com/office/officeart/2005/8/layout/vList2"/>
    <dgm:cxn modelId="{70654688-B9EE-417C-A84F-C7B906CF75C4}" srcId="{D21AA5EC-2066-4CA0-A062-DEB5D3A08ADC}" destId="{A5A24EA0-C43D-49A2-B77F-2C03661C3D07}" srcOrd="2" destOrd="0" parTransId="{05D14F5A-CB6C-4DA5-BD09-AF90420AC06A}" sibTransId="{D404E427-BE93-4963-BB84-1CFC6CEC37D5}"/>
    <dgm:cxn modelId="{F99099BB-0C24-458D-B47D-56A3BBE0BD2D}" type="presOf" srcId="{A5A24EA0-C43D-49A2-B77F-2C03661C3D07}" destId="{1C7BCD76-8BD3-46E2-86BC-19E8D1DAEE0E}" srcOrd="0" destOrd="0" presId="urn:microsoft.com/office/officeart/2005/8/layout/vList2"/>
    <dgm:cxn modelId="{EDC84765-4A08-4164-85DA-91FE8A9CBFF2}" type="presParOf" srcId="{C990D37A-1730-47CC-8D21-AF150CF542B0}" destId="{3BB95975-52E2-4D5E-91AB-A6904BA3FCE6}" srcOrd="0" destOrd="0" presId="urn:microsoft.com/office/officeart/2005/8/layout/vList2"/>
    <dgm:cxn modelId="{BF746E48-EB5F-4E1B-9259-C5B7A4E147D8}" type="presParOf" srcId="{C990D37A-1730-47CC-8D21-AF150CF542B0}" destId="{45E3CD56-6E63-46DA-893D-01FE83E7945B}" srcOrd="1" destOrd="0" presId="urn:microsoft.com/office/officeart/2005/8/layout/vList2"/>
    <dgm:cxn modelId="{77593EB6-0D73-449B-9BCD-2EA98F3BB9A7}" type="presParOf" srcId="{C990D37A-1730-47CC-8D21-AF150CF542B0}" destId="{0FF1F78C-039F-4F98-A0FC-299D2BB77604}" srcOrd="2" destOrd="0" presId="urn:microsoft.com/office/officeart/2005/8/layout/vList2"/>
    <dgm:cxn modelId="{A98CFDB5-1A09-48D3-88CF-F8D5CFE1ED0F}" type="presParOf" srcId="{C990D37A-1730-47CC-8D21-AF150CF542B0}" destId="{814521B2-7DFB-44A7-BA37-261862B5E600}" srcOrd="3" destOrd="0" presId="urn:microsoft.com/office/officeart/2005/8/layout/vList2"/>
    <dgm:cxn modelId="{34634534-5A0D-4D55-8B45-437D31FB177C}" type="presParOf" srcId="{C990D37A-1730-47CC-8D21-AF150CF542B0}" destId="{1C7BCD76-8BD3-46E2-86BC-19E8D1DAEE0E}" srcOrd="4"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153174A7-2C43-48B1-B5A1-562718153604}"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47AA1DDF-C7F7-4677-9168-ECD601C543FC}">
      <dgm:prSet/>
      <dgm:spPr/>
      <dgm:t>
        <a:bodyPr/>
        <a:lstStyle/>
        <a:p>
          <a:r>
            <a:rPr lang="en-GB"/>
            <a:t>Win – Lose</a:t>
          </a:r>
          <a:endParaRPr lang="en-US"/>
        </a:p>
      </dgm:t>
    </dgm:pt>
    <dgm:pt modelId="{25653B19-296C-4F31-8525-5E3F582E65EE}" type="parTrans" cxnId="{45D74275-FEE5-43C0-9B58-8CB63FA64D62}">
      <dgm:prSet/>
      <dgm:spPr/>
      <dgm:t>
        <a:bodyPr/>
        <a:lstStyle/>
        <a:p>
          <a:endParaRPr lang="en-US"/>
        </a:p>
      </dgm:t>
    </dgm:pt>
    <dgm:pt modelId="{96C31E76-8C88-4140-981A-D2B0C4BCA8E9}" type="sibTrans" cxnId="{45D74275-FEE5-43C0-9B58-8CB63FA64D62}">
      <dgm:prSet/>
      <dgm:spPr/>
      <dgm:t>
        <a:bodyPr/>
        <a:lstStyle/>
        <a:p>
          <a:endParaRPr lang="en-US"/>
        </a:p>
      </dgm:t>
    </dgm:pt>
    <dgm:pt modelId="{9A5F007C-6759-4D59-9C8B-F63B679AFAB1}">
      <dgm:prSet/>
      <dgm:spPr/>
      <dgm:t>
        <a:bodyPr/>
        <a:lstStyle/>
        <a:p>
          <a:r>
            <a:rPr lang="en-GB"/>
            <a:t>Negative, confrontational</a:t>
          </a:r>
          <a:endParaRPr lang="en-US"/>
        </a:p>
      </dgm:t>
    </dgm:pt>
    <dgm:pt modelId="{8E06A88F-D6C9-4F99-8D17-77CC1C76743F}" type="parTrans" cxnId="{F4642FAB-F417-41F2-8144-9FAC86F17FDA}">
      <dgm:prSet/>
      <dgm:spPr/>
      <dgm:t>
        <a:bodyPr/>
        <a:lstStyle/>
        <a:p>
          <a:endParaRPr lang="en-US"/>
        </a:p>
      </dgm:t>
    </dgm:pt>
    <dgm:pt modelId="{02192E02-7F4B-43AC-B87D-725DCE2BBB1C}" type="sibTrans" cxnId="{F4642FAB-F417-41F2-8144-9FAC86F17FDA}">
      <dgm:prSet/>
      <dgm:spPr/>
      <dgm:t>
        <a:bodyPr/>
        <a:lstStyle/>
        <a:p>
          <a:endParaRPr lang="en-US"/>
        </a:p>
      </dgm:t>
    </dgm:pt>
    <dgm:pt modelId="{DDFA45EF-871D-44E9-9A29-1EF8E55ED500}">
      <dgm:prSet/>
      <dgm:spPr/>
      <dgm:t>
        <a:bodyPr/>
        <a:lstStyle/>
        <a:p>
          <a:r>
            <a:rPr lang="en-GB"/>
            <a:t>Likely to break down</a:t>
          </a:r>
          <a:endParaRPr lang="en-US"/>
        </a:p>
      </dgm:t>
    </dgm:pt>
    <dgm:pt modelId="{A885628A-3C73-4C1A-8E2F-B49A54826C35}" type="parTrans" cxnId="{19BAF8C1-3E27-481A-BA04-6A0815952DB5}">
      <dgm:prSet/>
      <dgm:spPr/>
      <dgm:t>
        <a:bodyPr/>
        <a:lstStyle/>
        <a:p>
          <a:endParaRPr lang="en-US"/>
        </a:p>
      </dgm:t>
    </dgm:pt>
    <dgm:pt modelId="{3B735298-99EA-4100-87CD-8EBD7A5497C4}" type="sibTrans" cxnId="{19BAF8C1-3E27-481A-BA04-6A0815952DB5}">
      <dgm:prSet/>
      <dgm:spPr/>
      <dgm:t>
        <a:bodyPr/>
        <a:lstStyle/>
        <a:p>
          <a:endParaRPr lang="en-US"/>
        </a:p>
      </dgm:t>
    </dgm:pt>
    <dgm:pt modelId="{4AAE4491-0F6C-4365-9D98-7FE686D84AAD}">
      <dgm:prSet/>
      <dgm:spPr/>
      <dgm:t>
        <a:bodyPr/>
        <a:lstStyle/>
        <a:p>
          <a:r>
            <a:rPr lang="en-GB"/>
            <a:t>Win – Win</a:t>
          </a:r>
          <a:endParaRPr lang="en-US"/>
        </a:p>
      </dgm:t>
    </dgm:pt>
    <dgm:pt modelId="{58CA951F-54FD-4A88-A15F-8F4F85FA711D}" type="parTrans" cxnId="{C2E8622A-7632-45B2-B354-0F1995B23BEE}">
      <dgm:prSet/>
      <dgm:spPr/>
      <dgm:t>
        <a:bodyPr/>
        <a:lstStyle/>
        <a:p>
          <a:endParaRPr lang="en-US"/>
        </a:p>
      </dgm:t>
    </dgm:pt>
    <dgm:pt modelId="{F79A57DB-612B-40FA-A524-867EDE4883EC}" type="sibTrans" cxnId="{C2E8622A-7632-45B2-B354-0F1995B23BEE}">
      <dgm:prSet/>
      <dgm:spPr/>
      <dgm:t>
        <a:bodyPr/>
        <a:lstStyle/>
        <a:p>
          <a:endParaRPr lang="en-US"/>
        </a:p>
      </dgm:t>
    </dgm:pt>
    <dgm:pt modelId="{DFDA5921-9CE3-4857-BCC0-D22F6D7BB026}">
      <dgm:prSet/>
      <dgm:spPr/>
      <dgm:t>
        <a:bodyPr/>
        <a:lstStyle/>
        <a:p>
          <a:r>
            <a:rPr lang="en-GB"/>
            <a:t>Compromise, collaboration</a:t>
          </a:r>
          <a:endParaRPr lang="en-US"/>
        </a:p>
      </dgm:t>
    </dgm:pt>
    <dgm:pt modelId="{176A5728-1896-4A66-84B5-1CDEA4A6765C}" type="parTrans" cxnId="{C8A4B12C-1CC3-4827-9F9D-CCD221B119D0}">
      <dgm:prSet/>
      <dgm:spPr/>
      <dgm:t>
        <a:bodyPr/>
        <a:lstStyle/>
        <a:p>
          <a:endParaRPr lang="en-US"/>
        </a:p>
      </dgm:t>
    </dgm:pt>
    <dgm:pt modelId="{8599C369-8597-42EF-855E-A5985730B363}" type="sibTrans" cxnId="{C8A4B12C-1CC3-4827-9F9D-CCD221B119D0}">
      <dgm:prSet/>
      <dgm:spPr/>
      <dgm:t>
        <a:bodyPr/>
        <a:lstStyle/>
        <a:p>
          <a:endParaRPr lang="en-US"/>
        </a:p>
      </dgm:t>
    </dgm:pt>
    <dgm:pt modelId="{5F9772BE-BB37-4C46-9131-7B555BE66AA7}">
      <dgm:prSet/>
      <dgm:spPr/>
      <dgm:t>
        <a:bodyPr/>
        <a:lstStyle/>
        <a:p>
          <a:r>
            <a:rPr lang="en-GB"/>
            <a:t>Aim is to reach agreement</a:t>
          </a:r>
          <a:endParaRPr lang="en-US"/>
        </a:p>
      </dgm:t>
    </dgm:pt>
    <dgm:pt modelId="{4F3B6B8F-D337-4871-BE81-1016BBFF9BA7}" type="parTrans" cxnId="{822AA51D-2453-4677-B92E-84020EED6C3B}">
      <dgm:prSet/>
      <dgm:spPr/>
      <dgm:t>
        <a:bodyPr/>
        <a:lstStyle/>
        <a:p>
          <a:endParaRPr lang="en-US"/>
        </a:p>
      </dgm:t>
    </dgm:pt>
    <dgm:pt modelId="{CBA43E87-0E02-4DE5-B40B-D8B8BA01567C}" type="sibTrans" cxnId="{822AA51D-2453-4677-B92E-84020EED6C3B}">
      <dgm:prSet/>
      <dgm:spPr/>
      <dgm:t>
        <a:bodyPr/>
        <a:lstStyle/>
        <a:p>
          <a:endParaRPr lang="en-US"/>
        </a:p>
      </dgm:t>
    </dgm:pt>
    <dgm:pt modelId="{EBEF826D-23FD-4A95-817F-6192EE417D38}" type="pres">
      <dgm:prSet presAssocID="{153174A7-2C43-48B1-B5A1-562718153604}" presName="linear" presStyleCnt="0">
        <dgm:presLayoutVars>
          <dgm:dir/>
          <dgm:animLvl val="lvl"/>
          <dgm:resizeHandles val="exact"/>
        </dgm:presLayoutVars>
      </dgm:prSet>
      <dgm:spPr/>
    </dgm:pt>
    <dgm:pt modelId="{704DD878-6B7E-4CB6-8355-60DCAD4C5884}" type="pres">
      <dgm:prSet presAssocID="{47AA1DDF-C7F7-4677-9168-ECD601C543FC}" presName="parentLin" presStyleCnt="0"/>
      <dgm:spPr/>
    </dgm:pt>
    <dgm:pt modelId="{E732CD65-F28E-4E17-B329-47320D988E46}" type="pres">
      <dgm:prSet presAssocID="{47AA1DDF-C7F7-4677-9168-ECD601C543FC}" presName="parentLeftMargin" presStyleLbl="node1" presStyleIdx="0" presStyleCnt="2"/>
      <dgm:spPr/>
    </dgm:pt>
    <dgm:pt modelId="{3EE269E6-BF20-4BFE-B1D4-9C42C7CDB921}" type="pres">
      <dgm:prSet presAssocID="{47AA1DDF-C7F7-4677-9168-ECD601C543FC}" presName="parentText" presStyleLbl="node1" presStyleIdx="0" presStyleCnt="2">
        <dgm:presLayoutVars>
          <dgm:chMax val="0"/>
          <dgm:bulletEnabled val="1"/>
        </dgm:presLayoutVars>
      </dgm:prSet>
      <dgm:spPr/>
    </dgm:pt>
    <dgm:pt modelId="{F31A411B-DDEF-432E-BBFE-C8DC3730B710}" type="pres">
      <dgm:prSet presAssocID="{47AA1DDF-C7F7-4677-9168-ECD601C543FC}" presName="negativeSpace" presStyleCnt="0"/>
      <dgm:spPr/>
    </dgm:pt>
    <dgm:pt modelId="{D4BEC005-32C7-4792-92B0-D44734F1641F}" type="pres">
      <dgm:prSet presAssocID="{47AA1DDF-C7F7-4677-9168-ECD601C543FC}" presName="childText" presStyleLbl="conFgAcc1" presStyleIdx="0" presStyleCnt="2">
        <dgm:presLayoutVars>
          <dgm:bulletEnabled val="1"/>
        </dgm:presLayoutVars>
      </dgm:prSet>
      <dgm:spPr/>
    </dgm:pt>
    <dgm:pt modelId="{77C8DD6C-BBB5-41A2-BB6C-99154150EAFB}" type="pres">
      <dgm:prSet presAssocID="{96C31E76-8C88-4140-981A-D2B0C4BCA8E9}" presName="spaceBetweenRectangles" presStyleCnt="0"/>
      <dgm:spPr/>
    </dgm:pt>
    <dgm:pt modelId="{F336B2ED-2AB5-45B7-96D0-176CABD5347F}" type="pres">
      <dgm:prSet presAssocID="{4AAE4491-0F6C-4365-9D98-7FE686D84AAD}" presName="parentLin" presStyleCnt="0"/>
      <dgm:spPr/>
    </dgm:pt>
    <dgm:pt modelId="{A446856D-38E3-481A-8AA4-EFA856A260DD}" type="pres">
      <dgm:prSet presAssocID="{4AAE4491-0F6C-4365-9D98-7FE686D84AAD}" presName="parentLeftMargin" presStyleLbl="node1" presStyleIdx="0" presStyleCnt="2"/>
      <dgm:spPr/>
    </dgm:pt>
    <dgm:pt modelId="{355A2903-336D-497C-8AAF-A298910614CB}" type="pres">
      <dgm:prSet presAssocID="{4AAE4491-0F6C-4365-9D98-7FE686D84AAD}" presName="parentText" presStyleLbl="node1" presStyleIdx="1" presStyleCnt="2">
        <dgm:presLayoutVars>
          <dgm:chMax val="0"/>
          <dgm:bulletEnabled val="1"/>
        </dgm:presLayoutVars>
      </dgm:prSet>
      <dgm:spPr/>
    </dgm:pt>
    <dgm:pt modelId="{E5A4371D-DF74-49D0-B5F9-BB8798DEC85E}" type="pres">
      <dgm:prSet presAssocID="{4AAE4491-0F6C-4365-9D98-7FE686D84AAD}" presName="negativeSpace" presStyleCnt="0"/>
      <dgm:spPr/>
    </dgm:pt>
    <dgm:pt modelId="{4F587BA3-8790-4E2B-B282-C76A080529E4}" type="pres">
      <dgm:prSet presAssocID="{4AAE4491-0F6C-4365-9D98-7FE686D84AAD}" presName="childText" presStyleLbl="conFgAcc1" presStyleIdx="1" presStyleCnt="2">
        <dgm:presLayoutVars>
          <dgm:bulletEnabled val="1"/>
        </dgm:presLayoutVars>
      </dgm:prSet>
      <dgm:spPr/>
    </dgm:pt>
  </dgm:ptLst>
  <dgm:cxnLst>
    <dgm:cxn modelId="{C68A660B-CB57-45EB-B7C5-09A3DA2EA1AB}" type="presOf" srcId="{9A5F007C-6759-4D59-9C8B-F63B679AFAB1}" destId="{D4BEC005-32C7-4792-92B0-D44734F1641F}" srcOrd="0" destOrd="0" presId="urn:microsoft.com/office/officeart/2005/8/layout/list1"/>
    <dgm:cxn modelId="{822AA51D-2453-4677-B92E-84020EED6C3B}" srcId="{4AAE4491-0F6C-4365-9D98-7FE686D84AAD}" destId="{5F9772BE-BB37-4C46-9131-7B555BE66AA7}" srcOrd="1" destOrd="0" parTransId="{4F3B6B8F-D337-4871-BE81-1016BBFF9BA7}" sibTransId="{CBA43E87-0E02-4DE5-B40B-D8B8BA01567C}"/>
    <dgm:cxn modelId="{D92BBA29-0484-4FAD-AAB7-39D513C23630}" type="presOf" srcId="{153174A7-2C43-48B1-B5A1-562718153604}" destId="{EBEF826D-23FD-4A95-817F-6192EE417D38}" srcOrd="0" destOrd="0" presId="urn:microsoft.com/office/officeart/2005/8/layout/list1"/>
    <dgm:cxn modelId="{C2E8622A-7632-45B2-B354-0F1995B23BEE}" srcId="{153174A7-2C43-48B1-B5A1-562718153604}" destId="{4AAE4491-0F6C-4365-9D98-7FE686D84AAD}" srcOrd="1" destOrd="0" parTransId="{58CA951F-54FD-4A88-A15F-8F4F85FA711D}" sibTransId="{F79A57DB-612B-40FA-A524-867EDE4883EC}"/>
    <dgm:cxn modelId="{C8A4B12C-1CC3-4827-9F9D-CCD221B119D0}" srcId="{4AAE4491-0F6C-4365-9D98-7FE686D84AAD}" destId="{DFDA5921-9CE3-4857-BCC0-D22F6D7BB026}" srcOrd="0" destOrd="0" parTransId="{176A5728-1896-4A66-84B5-1CDEA4A6765C}" sibTransId="{8599C369-8597-42EF-855E-A5985730B363}"/>
    <dgm:cxn modelId="{30E88340-EE72-4DE1-8998-3417A2731F6C}" type="presOf" srcId="{DFDA5921-9CE3-4857-BCC0-D22F6D7BB026}" destId="{4F587BA3-8790-4E2B-B282-C76A080529E4}" srcOrd="0" destOrd="0" presId="urn:microsoft.com/office/officeart/2005/8/layout/list1"/>
    <dgm:cxn modelId="{91E76D45-5108-4C4C-AB5C-DD6C1F1E440D}" type="presOf" srcId="{47AA1DDF-C7F7-4677-9168-ECD601C543FC}" destId="{3EE269E6-BF20-4BFE-B1D4-9C42C7CDB921}" srcOrd="1" destOrd="0" presId="urn:microsoft.com/office/officeart/2005/8/layout/list1"/>
    <dgm:cxn modelId="{918CBB69-6E8B-405D-9913-7B4CFA3B42FA}" type="presOf" srcId="{4AAE4491-0F6C-4365-9D98-7FE686D84AAD}" destId="{A446856D-38E3-481A-8AA4-EFA856A260DD}" srcOrd="0" destOrd="0" presId="urn:microsoft.com/office/officeart/2005/8/layout/list1"/>
    <dgm:cxn modelId="{45D74275-FEE5-43C0-9B58-8CB63FA64D62}" srcId="{153174A7-2C43-48B1-B5A1-562718153604}" destId="{47AA1DDF-C7F7-4677-9168-ECD601C543FC}" srcOrd="0" destOrd="0" parTransId="{25653B19-296C-4F31-8525-5E3F582E65EE}" sibTransId="{96C31E76-8C88-4140-981A-D2B0C4BCA8E9}"/>
    <dgm:cxn modelId="{32C93E92-FDF0-4EDA-8C40-8F6C27ECC5A6}" type="presOf" srcId="{5F9772BE-BB37-4C46-9131-7B555BE66AA7}" destId="{4F587BA3-8790-4E2B-B282-C76A080529E4}" srcOrd="0" destOrd="1" presId="urn:microsoft.com/office/officeart/2005/8/layout/list1"/>
    <dgm:cxn modelId="{F4642FAB-F417-41F2-8144-9FAC86F17FDA}" srcId="{47AA1DDF-C7F7-4677-9168-ECD601C543FC}" destId="{9A5F007C-6759-4D59-9C8B-F63B679AFAB1}" srcOrd="0" destOrd="0" parTransId="{8E06A88F-D6C9-4F99-8D17-77CC1C76743F}" sibTransId="{02192E02-7F4B-43AC-B87D-725DCE2BBB1C}"/>
    <dgm:cxn modelId="{19BAF8C1-3E27-481A-BA04-6A0815952DB5}" srcId="{47AA1DDF-C7F7-4677-9168-ECD601C543FC}" destId="{DDFA45EF-871D-44E9-9A29-1EF8E55ED500}" srcOrd="1" destOrd="0" parTransId="{A885628A-3C73-4C1A-8E2F-B49A54826C35}" sibTransId="{3B735298-99EA-4100-87CD-8EBD7A5497C4}"/>
    <dgm:cxn modelId="{2D5BF8C5-1839-49C2-81EA-530CB46DAA26}" type="presOf" srcId="{47AA1DDF-C7F7-4677-9168-ECD601C543FC}" destId="{E732CD65-F28E-4E17-B329-47320D988E46}" srcOrd="0" destOrd="0" presId="urn:microsoft.com/office/officeart/2005/8/layout/list1"/>
    <dgm:cxn modelId="{C2ECD0CD-7066-4138-A3CF-3F4370AC35D4}" type="presOf" srcId="{4AAE4491-0F6C-4365-9D98-7FE686D84AAD}" destId="{355A2903-336D-497C-8AAF-A298910614CB}" srcOrd="1" destOrd="0" presId="urn:microsoft.com/office/officeart/2005/8/layout/list1"/>
    <dgm:cxn modelId="{86987BFA-5C7B-4F9E-9D91-5387DB1EBCB5}" type="presOf" srcId="{DDFA45EF-871D-44E9-9A29-1EF8E55ED500}" destId="{D4BEC005-32C7-4792-92B0-D44734F1641F}" srcOrd="0" destOrd="1" presId="urn:microsoft.com/office/officeart/2005/8/layout/list1"/>
    <dgm:cxn modelId="{E7B81C45-4FE7-45FF-8A5E-2229ECFADA5F}" type="presParOf" srcId="{EBEF826D-23FD-4A95-817F-6192EE417D38}" destId="{704DD878-6B7E-4CB6-8355-60DCAD4C5884}" srcOrd="0" destOrd="0" presId="urn:microsoft.com/office/officeart/2005/8/layout/list1"/>
    <dgm:cxn modelId="{B4A8B376-695A-4439-B448-A76F99A63667}" type="presParOf" srcId="{704DD878-6B7E-4CB6-8355-60DCAD4C5884}" destId="{E732CD65-F28E-4E17-B329-47320D988E46}" srcOrd="0" destOrd="0" presId="urn:microsoft.com/office/officeart/2005/8/layout/list1"/>
    <dgm:cxn modelId="{3AE46546-2830-4213-BE05-5D8ECB48F311}" type="presParOf" srcId="{704DD878-6B7E-4CB6-8355-60DCAD4C5884}" destId="{3EE269E6-BF20-4BFE-B1D4-9C42C7CDB921}" srcOrd="1" destOrd="0" presId="urn:microsoft.com/office/officeart/2005/8/layout/list1"/>
    <dgm:cxn modelId="{D83B076C-8F7E-4D1D-9BBA-0BFDBEDE950B}" type="presParOf" srcId="{EBEF826D-23FD-4A95-817F-6192EE417D38}" destId="{F31A411B-DDEF-432E-BBFE-C8DC3730B710}" srcOrd="1" destOrd="0" presId="urn:microsoft.com/office/officeart/2005/8/layout/list1"/>
    <dgm:cxn modelId="{7F19A41A-0B2D-4C5D-B2F8-9FAD8FCB9930}" type="presParOf" srcId="{EBEF826D-23FD-4A95-817F-6192EE417D38}" destId="{D4BEC005-32C7-4792-92B0-D44734F1641F}" srcOrd="2" destOrd="0" presId="urn:microsoft.com/office/officeart/2005/8/layout/list1"/>
    <dgm:cxn modelId="{2DFE0824-BFB1-4A43-BE8E-E0B809F8E457}" type="presParOf" srcId="{EBEF826D-23FD-4A95-817F-6192EE417D38}" destId="{77C8DD6C-BBB5-41A2-BB6C-99154150EAFB}" srcOrd="3" destOrd="0" presId="urn:microsoft.com/office/officeart/2005/8/layout/list1"/>
    <dgm:cxn modelId="{C9CDF4EC-DCC7-4828-B197-D32094164FFE}" type="presParOf" srcId="{EBEF826D-23FD-4A95-817F-6192EE417D38}" destId="{F336B2ED-2AB5-45B7-96D0-176CABD5347F}" srcOrd="4" destOrd="0" presId="urn:microsoft.com/office/officeart/2005/8/layout/list1"/>
    <dgm:cxn modelId="{3D8AD30B-07F7-4A80-B4C4-EE4122ABC44C}" type="presParOf" srcId="{F336B2ED-2AB5-45B7-96D0-176CABD5347F}" destId="{A446856D-38E3-481A-8AA4-EFA856A260DD}" srcOrd="0" destOrd="0" presId="urn:microsoft.com/office/officeart/2005/8/layout/list1"/>
    <dgm:cxn modelId="{C8722256-B0FF-499B-B300-6DFF25BBFB05}" type="presParOf" srcId="{F336B2ED-2AB5-45B7-96D0-176CABD5347F}" destId="{355A2903-336D-497C-8AAF-A298910614CB}" srcOrd="1" destOrd="0" presId="urn:microsoft.com/office/officeart/2005/8/layout/list1"/>
    <dgm:cxn modelId="{DB4EA9FA-A3FE-4806-8C80-0B9EBBBC5A2A}" type="presParOf" srcId="{EBEF826D-23FD-4A95-817F-6192EE417D38}" destId="{E5A4371D-DF74-49D0-B5F9-BB8798DEC85E}" srcOrd="5" destOrd="0" presId="urn:microsoft.com/office/officeart/2005/8/layout/list1"/>
    <dgm:cxn modelId="{D56C3BAB-5D6A-450F-A02F-1919F74D46B6}" type="presParOf" srcId="{EBEF826D-23FD-4A95-817F-6192EE417D38}" destId="{4F587BA3-8790-4E2B-B282-C76A080529E4}" srcOrd="6"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B4E8A9CA-69EB-477B-818E-95035103BA3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6BBC5617-F5A0-4BF3-A88F-BAB5E2B36357}">
      <dgm:prSet/>
      <dgm:spPr/>
      <dgm:t>
        <a:bodyPr/>
        <a:lstStyle/>
        <a:p>
          <a:r>
            <a:rPr lang="en-GB"/>
            <a:t>Interests</a:t>
          </a:r>
          <a:endParaRPr lang="en-US"/>
        </a:p>
      </dgm:t>
    </dgm:pt>
    <dgm:pt modelId="{6C2031DB-5EDC-45F8-8A4E-317F7D0457F4}" type="parTrans" cxnId="{A1FD388C-9A83-4F64-BF2D-5A4D519C395F}">
      <dgm:prSet/>
      <dgm:spPr/>
      <dgm:t>
        <a:bodyPr/>
        <a:lstStyle/>
        <a:p>
          <a:endParaRPr lang="en-US"/>
        </a:p>
      </dgm:t>
    </dgm:pt>
    <dgm:pt modelId="{E6CFA872-E072-4529-807C-824C4227B3D1}" type="sibTrans" cxnId="{A1FD388C-9A83-4F64-BF2D-5A4D519C395F}">
      <dgm:prSet/>
      <dgm:spPr/>
      <dgm:t>
        <a:bodyPr/>
        <a:lstStyle/>
        <a:p>
          <a:endParaRPr lang="en-US"/>
        </a:p>
      </dgm:t>
    </dgm:pt>
    <dgm:pt modelId="{5612A3E3-37DA-4FB6-9626-6467AECBB018}">
      <dgm:prSet/>
      <dgm:spPr/>
      <dgm:t>
        <a:bodyPr/>
        <a:lstStyle/>
        <a:p>
          <a:r>
            <a:rPr lang="en-GB"/>
            <a:t>Options</a:t>
          </a:r>
          <a:endParaRPr lang="en-US"/>
        </a:p>
      </dgm:t>
    </dgm:pt>
    <dgm:pt modelId="{FA092F92-12E2-4C1F-B574-9A9EEE6FCE1B}" type="parTrans" cxnId="{4BE2AE49-F51B-4466-9D33-1F5550795E06}">
      <dgm:prSet/>
      <dgm:spPr/>
      <dgm:t>
        <a:bodyPr/>
        <a:lstStyle/>
        <a:p>
          <a:endParaRPr lang="en-US"/>
        </a:p>
      </dgm:t>
    </dgm:pt>
    <dgm:pt modelId="{2651D1DD-D6DB-4182-8154-1D64AB6E2809}" type="sibTrans" cxnId="{4BE2AE49-F51B-4466-9D33-1F5550795E06}">
      <dgm:prSet/>
      <dgm:spPr/>
      <dgm:t>
        <a:bodyPr/>
        <a:lstStyle/>
        <a:p>
          <a:endParaRPr lang="en-US"/>
        </a:p>
      </dgm:t>
    </dgm:pt>
    <dgm:pt modelId="{4EEB7896-446E-498E-8788-63C0BE37B073}">
      <dgm:prSet/>
      <dgm:spPr/>
      <dgm:t>
        <a:bodyPr/>
        <a:lstStyle/>
        <a:p>
          <a:r>
            <a:rPr lang="en-GB"/>
            <a:t>Alternative</a:t>
          </a:r>
          <a:endParaRPr lang="en-US"/>
        </a:p>
      </dgm:t>
    </dgm:pt>
    <dgm:pt modelId="{0FE4408D-24F5-460C-8EC8-5AD00C4CB5CF}" type="parTrans" cxnId="{DEBB483C-9AD6-4100-AF00-697CFCCF4E4E}">
      <dgm:prSet/>
      <dgm:spPr/>
      <dgm:t>
        <a:bodyPr/>
        <a:lstStyle/>
        <a:p>
          <a:endParaRPr lang="en-US"/>
        </a:p>
      </dgm:t>
    </dgm:pt>
    <dgm:pt modelId="{94A304B3-2F7A-4A63-ABAD-08F60CF166CD}" type="sibTrans" cxnId="{DEBB483C-9AD6-4100-AF00-697CFCCF4E4E}">
      <dgm:prSet/>
      <dgm:spPr/>
      <dgm:t>
        <a:bodyPr/>
        <a:lstStyle/>
        <a:p>
          <a:endParaRPr lang="en-US"/>
        </a:p>
      </dgm:t>
    </dgm:pt>
    <dgm:pt modelId="{D27699AB-17A6-4DE9-A353-962D897E727A}">
      <dgm:prSet/>
      <dgm:spPr/>
      <dgm:t>
        <a:bodyPr/>
        <a:lstStyle/>
        <a:p>
          <a:r>
            <a:rPr lang="en-GB" dirty="0"/>
            <a:t>Communication</a:t>
          </a:r>
          <a:endParaRPr lang="en-US" dirty="0"/>
        </a:p>
      </dgm:t>
    </dgm:pt>
    <dgm:pt modelId="{2EE216DB-16BE-4B60-B09F-A764B337D564}" type="parTrans" cxnId="{2F0990F4-65EA-4C2C-8A17-0FC3CA0C22AD}">
      <dgm:prSet/>
      <dgm:spPr/>
      <dgm:t>
        <a:bodyPr/>
        <a:lstStyle/>
        <a:p>
          <a:endParaRPr lang="en-US"/>
        </a:p>
      </dgm:t>
    </dgm:pt>
    <dgm:pt modelId="{6110B20D-262F-464B-B473-E279A5A19B5A}" type="sibTrans" cxnId="{2F0990F4-65EA-4C2C-8A17-0FC3CA0C22AD}">
      <dgm:prSet/>
      <dgm:spPr/>
      <dgm:t>
        <a:bodyPr/>
        <a:lstStyle/>
        <a:p>
          <a:endParaRPr lang="en-US"/>
        </a:p>
      </dgm:t>
    </dgm:pt>
    <dgm:pt modelId="{797799F3-437B-4E12-9BB4-96BF4867FB46}">
      <dgm:prSet/>
      <dgm:spPr/>
      <dgm:t>
        <a:bodyPr/>
        <a:lstStyle/>
        <a:p>
          <a:r>
            <a:rPr lang="en-GB"/>
            <a:t>Relationship</a:t>
          </a:r>
          <a:endParaRPr lang="en-US"/>
        </a:p>
      </dgm:t>
    </dgm:pt>
    <dgm:pt modelId="{266D70AD-88C7-480F-A27F-52E785B34254}" type="parTrans" cxnId="{C8DCE747-D440-4D28-ACEB-EAA9C92226F2}">
      <dgm:prSet/>
      <dgm:spPr/>
      <dgm:t>
        <a:bodyPr/>
        <a:lstStyle/>
        <a:p>
          <a:endParaRPr lang="en-US"/>
        </a:p>
      </dgm:t>
    </dgm:pt>
    <dgm:pt modelId="{EF25E6AC-7BB8-449B-8959-2A6155FF84A9}" type="sibTrans" cxnId="{C8DCE747-D440-4D28-ACEB-EAA9C92226F2}">
      <dgm:prSet/>
      <dgm:spPr/>
      <dgm:t>
        <a:bodyPr/>
        <a:lstStyle/>
        <a:p>
          <a:endParaRPr lang="en-US"/>
        </a:p>
      </dgm:t>
    </dgm:pt>
    <dgm:pt modelId="{7ADE9B6A-D85E-40EF-AE9B-923DE907248E}">
      <dgm:prSet/>
      <dgm:spPr/>
      <dgm:t>
        <a:bodyPr/>
        <a:lstStyle/>
        <a:p>
          <a:r>
            <a:rPr lang="en-GB"/>
            <a:t>Commitment</a:t>
          </a:r>
          <a:endParaRPr lang="en-US"/>
        </a:p>
      </dgm:t>
    </dgm:pt>
    <dgm:pt modelId="{1933FD74-D38D-47F9-B3EF-4E41DA9330CD}" type="parTrans" cxnId="{A686D119-2666-4FB1-8E17-30F5734EB9CB}">
      <dgm:prSet/>
      <dgm:spPr/>
      <dgm:t>
        <a:bodyPr/>
        <a:lstStyle/>
        <a:p>
          <a:endParaRPr lang="en-US"/>
        </a:p>
      </dgm:t>
    </dgm:pt>
    <dgm:pt modelId="{2FAC7489-8111-4609-8E88-09E605B4365C}" type="sibTrans" cxnId="{A686D119-2666-4FB1-8E17-30F5734EB9CB}">
      <dgm:prSet/>
      <dgm:spPr/>
      <dgm:t>
        <a:bodyPr/>
        <a:lstStyle/>
        <a:p>
          <a:endParaRPr lang="en-US"/>
        </a:p>
      </dgm:t>
    </dgm:pt>
    <dgm:pt modelId="{32892E11-FA79-4701-B7A3-A06E834CC5BB}">
      <dgm:prSet/>
      <dgm:spPr/>
      <dgm:t>
        <a:bodyPr/>
        <a:lstStyle/>
        <a:p>
          <a:r>
            <a:rPr lang="en-US" dirty="0"/>
            <a:t>Legitimacy</a:t>
          </a:r>
        </a:p>
      </dgm:t>
    </dgm:pt>
    <dgm:pt modelId="{46544EEE-0A69-4515-9978-3A2A2114EE3F}" type="parTrans" cxnId="{2E7DD57E-B708-433D-9E58-35CEA6125C36}">
      <dgm:prSet/>
      <dgm:spPr/>
      <dgm:t>
        <a:bodyPr/>
        <a:lstStyle/>
        <a:p>
          <a:endParaRPr lang="en-GB"/>
        </a:p>
      </dgm:t>
    </dgm:pt>
    <dgm:pt modelId="{98D27CDF-7231-465C-9C3D-365B06BB41DE}" type="sibTrans" cxnId="{2E7DD57E-B708-433D-9E58-35CEA6125C36}">
      <dgm:prSet/>
      <dgm:spPr/>
      <dgm:t>
        <a:bodyPr/>
        <a:lstStyle/>
        <a:p>
          <a:endParaRPr lang="en-GB"/>
        </a:p>
      </dgm:t>
    </dgm:pt>
    <dgm:pt modelId="{ED6570FC-967A-4E2E-ADCC-19B7AE9C1211}" type="pres">
      <dgm:prSet presAssocID="{B4E8A9CA-69EB-477B-818E-95035103BA35}" presName="linear" presStyleCnt="0">
        <dgm:presLayoutVars>
          <dgm:animLvl val="lvl"/>
          <dgm:resizeHandles val="exact"/>
        </dgm:presLayoutVars>
      </dgm:prSet>
      <dgm:spPr/>
    </dgm:pt>
    <dgm:pt modelId="{ED5BD078-D865-482D-8FA4-FA9E4264B232}" type="pres">
      <dgm:prSet presAssocID="{6BBC5617-F5A0-4BF3-A88F-BAB5E2B36357}" presName="parentText" presStyleLbl="node1" presStyleIdx="0" presStyleCnt="7">
        <dgm:presLayoutVars>
          <dgm:chMax val="0"/>
          <dgm:bulletEnabled val="1"/>
        </dgm:presLayoutVars>
      </dgm:prSet>
      <dgm:spPr/>
    </dgm:pt>
    <dgm:pt modelId="{EE53700B-D41B-4292-BE91-2247AFE140F9}" type="pres">
      <dgm:prSet presAssocID="{E6CFA872-E072-4529-807C-824C4227B3D1}" presName="spacer" presStyleCnt="0"/>
      <dgm:spPr/>
    </dgm:pt>
    <dgm:pt modelId="{B7F471A7-E8E0-4DBE-82E5-3D0DDE9B9C7C}" type="pres">
      <dgm:prSet presAssocID="{5612A3E3-37DA-4FB6-9626-6467AECBB018}" presName="parentText" presStyleLbl="node1" presStyleIdx="1" presStyleCnt="7">
        <dgm:presLayoutVars>
          <dgm:chMax val="0"/>
          <dgm:bulletEnabled val="1"/>
        </dgm:presLayoutVars>
      </dgm:prSet>
      <dgm:spPr/>
    </dgm:pt>
    <dgm:pt modelId="{0604984D-3E1A-4A50-923E-1CC1DB251301}" type="pres">
      <dgm:prSet presAssocID="{2651D1DD-D6DB-4182-8154-1D64AB6E2809}" presName="spacer" presStyleCnt="0"/>
      <dgm:spPr/>
    </dgm:pt>
    <dgm:pt modelId="{BF785615-93CC-4EF0-BE1D-4BDCA71C4396}" type="pres">
      <dgm:prSet presAssocID="{4EEB7896-446E-498E-8788-63C0BE37B073}" presName="parentText" presStyleLbl="node1" presStyleIdx="2" presStyleCnt="7">
        <dgm:presLayoutVars>
          <dgm:chMax val="0"/>
          <dgm:bulletEnabled val="1"/>
        </dgm:presLayoutVars>
      </dgm:prSet>
      <dgm:spPr/>
    </dgm:pt>
    <dgm:pt modelId="{D5E79822-10F2-4899-876A-349B96EDF960}" type="pres">
      <dgm:prSet presAssocID="{94A304B3-2F7A-4A63-ABAD-08F60CF166CD}" presName="spacer" presStyleCnt="0"/>
      <dgm:spPr/>
    </dgm:pt>
    <dgm:pt modelId="{3E34786D-097F-4A84-8352-3BD9A8FA1FE5}" type="pres">
      <dgm:prSet presAssocID="{D27699AB-17A6-4DE9-A353-962D897E727A}" presName="parentText" presStyleLbl="node1" presStyleIdx="3" presStyleCnt="7">
        <dgm:presLayoutVars>
          <dgm:chMax val="0"/>
          <dgm:bulletEnabled val="1"/>
        </dgm:presLayoutVars>
      </dgm:prSet>
      <dgm:spPr/>
    </dgm:pt>
    <dgm:pt modelId="{2B4145DF-C187-43B7-822E-C8F0117C1829}" type="pres">
      <dgm:prSet presAssocID="{6110B20D-262F-464B-B473-E279A5A19B5A}" presName="spacer" presStyleCnt="0"/>
      <dgm:spPr/>
    </dgm:pt>
    <dgm:pt modelId="{F4CC2526-BCC0-42BE-87D8-DF9DA124240E}" type="pres">
      <dgm:prSet presAssocID="{32892E11-FA79-4701-B7A3-A06E834CC5BB}" presName="parentText" presStyleLbl="node1" presStyleIdx="4" presStyleCnt="7">
        <dgm:presLayoutVars>
          <dgm:chMax val="0"/>
          <dgm:bulletEnabled val="1"/>
        </dgm:presLayoutVars>
      </dgm:prSet>
      <dgm:spPr/>
    </dgm:pt>
    <dgm:pt modelId="{B1017909-ACD8-4C70-BC1D-7739A19C3189}" type="pres">
      <dgm:prSet presAssocID="{98D27CDF-7231-465C-9C3D-365B06BB41DE}" presName="spacer" presStyleCnt="0"/>
      <dgm:spPr/>
    </dgm:pt>
    <dgm:pt modelId="{471322B4-E2A3-4EE2-8266-3D6C4B3A6BE7}" type="pres">
      <dgm:prSet presAssocID="{797799F3-437B-4E12-9BB4-96BF4867FB46}" presName="parentText" presStyleLbl="node1" presStyleIdx="5" presStyleCnt="7">
        <dgm:presLayoutVars>
          <dgm:chMax val="0"/>
          <dgm:bulletEnabled val="1"/>
        </dgm:presLayoutVars>
      </dgm:prSet>
      <dgm:spPr/>
    </dgm:pt>
    <dgm:pt modelId="{3FFA32BB-54C5-4231-B798-692F182C2428}" type="pres">
      <dgm:prSet presAssocID="{EF25E6AC-7BB8-449B-8959-2A6155FF84A9}" presName="spacer" presStyleCnt="0"/>
      <dgm:spPr/>
    </dgm:pt>
    <dgm:pt modelId="{CE8740F6-E0BD-413A-B8F8-4CB5349A2F04}" type="pres">
      <dgm:prSet presAssocID="{7ADE9B6A-D85E-40EF-AE9B-923DE907248E}" presName="parentText" presStyleLbl="node1" presStyleIdx="6" presStyleCnt="7">
        <dgm:presLayoutVars>
          <dgm:chMax val="0"/>
          <dgm:bulletEnabled val="1"/>
        </dgm:presLayoutVars>
      </dgm:prSet>
      <dgm:spPr/>
    </dgm:pt>
  </dgm:ptLst>
  <dgm:cxnLst>
    <dgm:cxn modelId="{3998CF00-2E1B-4C85-A256-53C26B4E5B2C}" type="presOf" srcId="{797799F3-437B-4E12-9BB4-96BF4867FB46}" destId="{471322B4-E2A3-4EE2-8266-3D6C4B3A6BE7}" srcOrd="0" destOrd="0" presId="urn:microsoft.com/office/officeart/2005/8/layout/vList2"/>
    <dgm:cxn modelId="{5134EF0A-C410-4390-8EBF-DD9C8779F6DE}" type="presOf" srcId="{4EEB7896-446E-498E-8788-63C0BE37B073}" destId="{BF785615-93CC-4EF0-BE1D-4BDCA71C4396}" srcOrd="0" destOrd="0" presId="urn:microsoft.com/office/officeart/2005/8/layout/vList2"/>
    <dgm:cxn modelId="{A686D119-2666-4FB1-8E17-30F5734EB9CB}" srcId="{B4E8A9CA-69EB-477B-818E-95035103BA35}" destId="{7ADE9B6A-D85E-40EF-AE9B-923DE907248E}" srcOrd="6" destOrd="0" parTransId="{1933FD74-D38D-47F9-B3EF-4E41DA9330CD}" sibTransId="{2FAC7489-8111-4609-8E88-09E605B4365C}"/>
    <dgm:cxn modelId="{DEBB483C-9AD6-4100-AF00-697CFCCF4E4E}" srcId="{B4E8A9CA-69EB-477B-818E-95035103BA35}" destId="{4EEB7896-446E-498E-8788-63C0BE37B073}" srcOrd="2" destOrd="0" parTransId="{0FE4408D-24F5-460C-8EC8-5AD00C4CB5CF}" sibTransId="{94A304B3-2F7A-4A63-ABAD-08F60CF166CD}"/>
    <dgm:cxn modelId="{C8DCE747-D440-4D28-ACEB-EAA9C92226F2}" srcId="{B4E8A9CA-69EB-477B-818E-95035103BA35}" destId="{797799F3-437B-4E12-9BB4-96BF4867FB46}" srcOrd="5" destOrd="0" parTransId="{266D70AD-88C7-480F-A27F-52E785B34254}" sibTransId="{EF25E6AC-7BB8-449B-8959-2A6155FF84A9}"/>
    <dgm:cxn modelId="{4BE2AE49-F51B-4466-9D33-1F5550795E06}" srcId="{B4E8A9CA-69EB-477B-818E-95035103BA35}" destId="{5612A3E3-37DA-4FB6-9626-6467AECBB018}" srcOrd="1" destOrd="0" parTransId="{FA092F92-12E2-4C1F-B574-9A9EEE6FCE1B}" sibTransId="{2651D1DD-D6DB-4182-8154-1D64AB6E2809}"/>
    <dgm:cxn modelId="{B72DE06C-6EC1-4643-B4BB-2D5664E967D8}" type="presOf" srcId="{B4E8A9CA-69EB-477B-818E-95035103BA35}" destId="{ED6570FC-967A-4E2E-ADCC-19B7AE9C1211}" srcOrd="0" destOrd="0" presId="urn:microsoft.com/office/officeart/2005/8/layout/vList2"/>
    <dgm:cxn modelId="{CEBB5256-8522-4CE9-9CC8-35966D026D12}" type="presOf" srcId="{7ADE9B6A-D85E-40EF-AE9B-923DE907248E}" destId="{CE8740F6-E0BD-413A-B8F8-4CB5349A2F04}" srcOrd="0" destOrd="0" presId="urn:microsoft.com/office/officeart/2005/8/layout/vList2"/>
    <dgm:cxn modelId="{2E7DD57E-B708-433D-9E58-35CEA6125C36}" srcId="{B4E8A9CA-69EB-477B-818E-95035103BA35}" destId="{32892E11-FA79-4701-B7A3-A06E834CC5BB}" srcOrd="4" destOrd="0" parTransId="{46544EEE-0A69-4515-9978-3A2A2114EE3F}" sibTransId="{98D27CDF-7231-465C-9C3D-365B06BB41DE}"/>
    <dgm:cxn modelId="{A1FD388C-9A83-4F64-BF2D-5A4D519C395F}" srcId="{B4E8A9CA-69EB-477B-818E-95035103BA35}" destId="{6BBC5617-F5A0-4BF3-A88F-BAB5E2B36357}" srcOrd="0" destOrd="0" parTransId="{6C2031DB-5EDC-45F8-8A4E-317F7D0457F4}" sibTransId="{E6CFA872-E072-4529-807C-824C4227B3D1}"/>
    <dgm:cxn modelId="{2E7A7F94-0AB1-47FB-A1BA-7B03893EE496}" type="presOf" srcId="{5612A3E3-37DA-4FB6-9626-6467AECBB018}" destId="{B7F471A7-E8E0-4DBE-82E5-3D0DDE9B9C7C}" srcOrd="0" destOrd="0" presId="urn:microsoft.com/office/officeart/2005/8/layout/vList2"/>
    <dgm:cxn modelId="{41DF57A0-6A1E-4FDE-9117-10221527DBE2}" type="presOf" srcId="{6BBC5617-F5A0-4BF3-A88F-BAB5E2B36357}" destId="{ED5BD078-D865-482D-8FA4-FA9E4264B232}" srcOrd="0" destOrd="0" presId="urn:microsoft.com/office/officeart/2005/8/layout/vList2"/>
    <dgm:cxn modelId="{3A025DA8-C48B-494F-9CC2-75EEB539C267}" type="presOf" srcId="{32892E11-FA79-4701-B7A3-A06E834CC5BB}" destId="{F4CC2526-BCC0-42BE-87D8-DF9DA124240E}" srcOrd="0" destOrd="0" presId="urn:microsoft.com/office/officeart/2005/8/layout/vList2"/>
    <dgm:cxn modelId="{2F0990F4-65EA-4C2C-8A17-0FC3CA0C22AD}" srcId="{B4E8A9CA-69EB-477B-818E-95035103BA35}" destId="{D27699AB-17A6-4DE9-A353-962D897E727A}" srcOrd="3" destOrd="0" parTransId="{2EE216DB-16BE-4B60-B09F-A764B337D564}" sibTransId="{6110B20D-262F-464B-B473-E279A5A19B5A}"/>
    <dgm:cxn modelId="{8D774EF8-81AB-4DAB-A2BD-C0143F4A67A4}" type="presOf" srcId="{D27699AB-17A6-4DE9-A353-962D897E727A}" destId="{3E34786D-097F-4A84-8352-3BD9A8FA1FE5}" srcOrd="0" destOrd="0" presId="urn:microsoft.com/office/officeart/2005/8/layout/vList2"/>
    <dgm:cxn modelId="{E485AC4B-468B-457E-899D-EF8586AAE19B}" type="presParOf" srcId="{ED6570FC-967A-4E2E-ADCC-19B7AE9C1211}" destId="{ED5BD078-D865-482D-8FA4-FA9E4264B232}" srcOrd="0" destOrd="0" presId="urn:microsoft.com/office/officeart/2005/8/layout/vList2"/>
    <dgm:cxn modelId="{318417EA-7E9E-4372-A34A-022E558E7D23}" type="presParOf" srcId="{ED6570FC-967A-4E2E-ADCC-19B7AE9C1211}" destId="{EE53700B-D41B-4292-BE91-2247AFE140F9}" srcOrd="1" destOrd="0" presId="urn:microsoft.com/office/officeart/2005/8/layout/vList2"/>
    <dgm:cxn modelId="{D94B03B8-554D-4363-B716-621E7E08C94F}" type="presParOf" srcId="{ED6570FC-967A-4E2E-ADCC-19B7AE9C1211}" destId="{B7F471A7-E8E0-4DBE-82E5-3D0DDE9B9C7C}" srcOrd="2" destOrd="0" presId="urn:microsoft.com/office/officeart/2005/8/layout/vList2"/>
    <dgm:cxn modelId="{DC10F9D0-9FAD-4F56-AEF5-0C7F68616621}" type="presParOf" srcId="{ED6570FC-967A-4E2E-ADCC-19B7AE9C1211}" destId="{0604984D-3E1A-4A50-923E-1CC1DB251301}" srcOrd="3" destOrd="0" presId="urn:microsoft.com/office/officeart/2005/8/layout/vList2"/>
    <dgm:cxn modelId="{7E134B18-8FFD-48B4-B752-88E99CADCF08}" type="presParOf" srcId="{ED6570FC-967A-4E2E-ADCC-19B7AE9C1211}" destId="{BF785615-93CC-4EF0-BE1D-4BDCA71C4396}" srcOrd="4" destOrd="0" presId="urn:microsoft.com/office/officeart/2005/8/layout/vList2"/>
    <dgm:cxn modelId="{9F98BF0E-1932-43E1-B023-11F8268757A5}" type="presParOf" srcId="{ED6570FC-967A-4E2E-ADCC-19B7AE9C1211}" destId="{D5E79822-10F2-4899-876A-349B96EDF960}" srcOrd="5" destOrd="0" presId="urn:microsoft.com/office/officeart/2005/8/layout/vList2"/>
    <dgm:cxn modelId="{42FC8222-97AA-4084-AA06-D7F343EF5292}" type="presParOf" srcId="{ED6570FC-967A-4E2E-ADCC-19B7AE9C1211}" destId="{3E34786D-097F-4A84-8352-3BD9A8FA1FE5}" srcOrd="6" destOrd="0" presId="urn:microsoft.com/office/officeart/2005/8/layout/vList2"/>
    <dgm:cxn modelId="{A6952EE2-5346-4F07-8A11-C191A9C16ED1}" type="presParOf" srcId="{ED6570FC-967A-4E2E-ADCC-19B7AE9C1211}" destId="{2B4145DF-C187-43B7-822E-C8F0117C1829}" srcOrd="7" destOrd="0" presId="urn:microsoft.com/office/officeart/2005/8/layout/vList2"/>
    <dgm:cxn modelId="{F47C860B-8E82-470B-B081-815EAA56F2E0}" type="presParOf" srcId="{ED6570FC-967A-4E2E-ADCC-19B7AE9C1211}" destId="{F4CC2526-BCC0-42BE-87D8-DF9DA124240E}" srcOrd="8" destOrd="0" presId="urn:microsoft.com/office/officeart/2005/8/layout/vList2"/>
    <dgm:cxn modelId="{A4F618DD-A06C-454B-AEA8-55A601B21E2B}" type="presParOf" srcId="{ED6570FC-967A-4E2E-ADCC-19B7AE9C1211}" destId="{B1017909-ACD8-4C70-BC1D-7739A19C3189}" srcOrd="9" destOrd="0" presId="urn:microsoft.com/office/officeart/2005/8/layout/vList2"/>
    <dgm:cxn modelId="{BE0F4138-2FAD-4442-937B-1C03C6371C3D}" type="presParOf" srcId="{ED6570FC-967A-4E2E-ADCC-19B7AE9C1211}" destId="{471322B4-E2A3-4EE2-8266-3D6C4B3A6BE7}" srcOrd="10" destOrd="0" presId="urn:microsoft.com/office/officeart/2005/8/layout/vList2"/>
    <dgm:cxn modelId="{34BBF05A-7C91-4989-A714-92B595F1B9C3}" type="presParOf" srcId="{ED6570FC-967A-4E2E-ADCC-19B7AE9C1211}" destId="{3FFA32BB-54C5-4231-B798-692F182C2428}" srcOrd="11" destOrd="0" presId="urn:microsoft.com/office/officeart/2005/8/layout/vList2"/>
    <dgm:cxn modelId="{4C086C6C-7F5F-40BF-B900-86569C7E9878}" type="presParOf" srcId="{ED6570FC-967A-4E2E-ADCC-19B7AE9C1211}" destId="{CE8740F6-E0BD-413A-B8F8-4CB5349A2F04}" srcOrd="1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FF0E95E-7E26-4722-80A1-1095F969DE2B}" type="doc">
      <dgm:prSet loTypeId="urn:microsoft.com/office/officeart/2005/8/layout/list1" loCatId="list" qsTypeId="urn:microsoft.com/office/officeart/2005/8/quickstyle/simple1" qsCatId="simple" csTypeId="urn:microsoft.com/office/officeart/2005/8/colors/colorful1" csCatId="colorful"/>
      <dgm:spPr/>
      <dgm:t>
        <a:bodyPr/>
        <a:lstStyle/>
        <a:p>
          <a:endParaRPr lang="en-US"/>
        </a:p>
      </dgm:t>
    </dgm:pt>
    <dgm:pt modelId="{26FFBC47-AA80-48C6-8BA8-CDE590431192}">
      <dgm:prSet/>
      <dgm:spPr/>
      <dgm:t>
        <a:bodyPr/>
        <a:lstStyle/>
        <a:p>
          <a:r>
            <a:rPr lang="en-GB" b="1"/>
            <a:t>Verbal language:</a:t>
          </a:r>
          <a:endParaRPr lang="en-US"/>
        </a:p>
      </dgm:t>
    </dgm:pt>
    <dgm:pt modelId="{EC7FECC3-F4A8-4F4C-8B96-794C0527C977}" type="parTrans" cxnId="{7A546D04-D844-4D6C-9758-7CBFCA185216}">
      <dgm:prSet/>
      <dgm:spPr/>
      <dgm:t>
        <a:bodyPr/>
        <a:lstStyle/>
        <a:p>
          <a:endParaRPr lang="en-US"/>
        </a:p>
      </dgm:t>
    </dgm:pt>
    <dgm:pt modelId="{4ECBA75E-CF0A-4DEC-8017-54CF5A152E62}" type="sibTrans" cxnId="{7A546D04-D844-4D6C-9758-7CBFCA185216}">
      <dgm:prSet/>
      <dgm:spPr/>
      <dgm:t>
        <a:bodyPr/>
        <a:lstStyle/>
        <a:p>
          <a:endParaRPr lang="en-US"/>
        </a:p>
      </dgm:t>
    </dgm:pt>
    <dgm:pt modelId="{8E94BEB5-711E-479A-B939-C421C3ACC9AB}">
      <dgm:prSet/>
      <dgm:spPr/>
      <dgm:t>
        <a:bodyPr/>
        <a:lstStyle/>
        <a:p>
          <a:r>
            <a:rPr lang="en-GB"/>
            <a:t>From what you have been saying it would seem ….</a:t>
          </a:r>
          <a:endParaRPr lang="en-US"/>
        </a:p>
      </dgm:t>
    </dgm:pt>
    <dgm:pt modelId="{45A3F3EB-5DA4-48A4-A19C-BCABF451D0FF}" type="parTrans" cxnId="{7BDE32B6-3F5A-4D2C-927F-28D7C6874884}">
      <dgm:prSet/>
      <dgm:spPr/>
      <dgm:t>
        <a:bodyPr/>
        <a:lstStyle/>
        <a:p>
          <a:endParaRPr lang="en-US"/>
        </a:p>
      </dgm:t>
    </dgm:pt>
    <dgm:pt modelId="{04BFCB5B-ACF6-4F02-993F-5D7496FE0701}" type="sibTrans" cxnId="{7BDE32B6-3F5A-4D2C-927F-28D7C6874884}">
      <dgm:prSet/>
      <dgm:spPr/>
      <dgm:t>
        <a:bodyPr/>
        <a:lstStyle/>
        <a:p>
          <a:endParaRPr lang="en-US"/>
        </a:p>
      </dgm:t>
    </dgm:pt>
    <dgm:pt modelId="{B7552E3C-A5FC-4032-AFF1-88B7C1532142}">
      <dgm:prSet/>
      <dgm:spPr/>
      <dgm:t>
        <a:bodyPr/>
        <a:lstStyle/>
        <a:p>
          <a:r>
            <a:rPr lang="en-GB"/>
            <a:t>It is not our normal practise to ….</a:t>
          </a:r>
          <a:endParaRPr lang="en-US"/>
        </a:p>
      </dgm:t>
    </dgm:pt>
    <dgm:pt modelId="{97836A9A-E3A8-44A1-B4E5-0DA4AC3973FC}" type="parTrans" cxnId="{C568E4B0-8761-46A1-9B82-4036607C6FCD}">
      <dgm:prSet/>
      <dgm:spPr/>
      <dgm:t>
        <a:bodyPr/>
        <a:lstStyle/>
        <a:p>
          <a:endParaRPr lang="en-US"/>
        </a:p>
      </dgm:t>
    </dgm:pt>
    <dgm:pt modelId="{6AFE64C4-8282-4127-BEF7-E2B9B3332937}" type="sibTrans" cxnId="{C568E4B0-8761-46A1-9B82-4036607C6FCD}">
      <dgm:prSet/>
      <dgm:spPr/>
      <dgm:t>
        <a:bodyPr/>
        <a:lstStyle/>
        <a:p>
          <a:endParaRPr lang="en-US"/>
        </a:p>
      </dgm:t>
    </dgm:pt>
    <dgm:pt modelId="{A2C24F68-51F1-40E7-8CA0-CE37711D261A}">
      <dgm:prSet/>
      <dgm:spPr/>
      <dgm:t>
        <a:bodyPr/>
        <a:lstStyle/>
        <a:p>
          <a:r>
            <a:rPr lang="en-GB"/>
            <a:t>We had not anticipated that ….</a:t>
          </a:r>
          <a:endParaRPr lang="en-US"/>
        </a:p>
      </dgm:t>
    </dgm:pt>
    <dgm:pt modelId="{AB5BB86E-C39B-4D2F-9868-768CD012FDC0}" type="parTrans" cxnId="{FA16202E-31DB-4134-A4F0-DCF5AF644F15}">
      <dgm:prSet/>
      <dgm:spPr/>
      <dgm:t>
        <a:bodyPr/>
        <a:lstStyle/>
        <a:p>
          <a:endParaRPr lang="en-US"/>
        </a:p>
      </dgm:t>
    </dgm:pt>
    <dgm:pt modelId="{FCDFC2E9-4BDB-4272-B5AD-1D7543824140}" type="sibTrans" cxnId="{FA16202E-31DB-4134-A4F0-DCF5AF644F15}">
      <dgm:prSet/>
      <dgm:spPr/>
      <dgm:t>
        <a:bodyPr/>
        <a:lstStyle/>
        <a:p>
          <a:endParaRPr lang="en-US"/>
        </a:p>
      </dgm:t>
    </dgm:pt>
    <dgm:pt modelId="{56B7D86E-2480-4381-B1E7-826D93DAB62D}">
      <dgm:prSet/>
      <dgm:spPr/>
      <dgm:t>
        <a:bodyPr/>
        <a:lstStyle/>
        <a:p>
          <a:r>
            <a:rPr lang="en-GB"/>
            <a:t>Under normal circumstances ….</a:t>
          </a:r>
          <a:endParaRPr lang="en-US"/>
        </a:p>
      </dgm:t>
    </dgm:pt>
    <dgm:pt modelId="{EF065C54-EED8-4450-87A0-E1B7AEEBF1FC}" type="parTrans" cxnId="{EBCC45A2-CC53-42EB-97D5-8FC3F75EDC75}">
      <dgm:prSet/>
      <dgm:spPr/>
      <dgm:t>
        <a:bodyPr/>
        <a:lstStyle/>
        <a:p>
          <a:endParaRPr lang="en-US"/>
        </a:p>
      </dgm:t>
    </dgm:pt>
    <dgm:pt modelId="{BADADE4F-D0EA-4EBD-ADAA-A705A12ED24F}" type="sibTrans" cxnId="{EBCC45A2-CC53-42EB-97D5-8FC3F75EDC75}">
      <dgm:prSet/>
      <dgm:spPr/>
      <dgm:t>
        <a:bodyPr/>
        <a:lstStyle/>
        <a:p>
          <a:endParaRPr lang="en-US"/>
        </a:p>
      </dgm:t>
    </dgm:pt>
    <dgm:pt modelId="{83B73956-4534-4CF3-B937-1BFD33CD5815}">
      <dgm:prSet/>
      <dgm:spPr/>
      <dgm:t>
        <a:bodyPr/>
        <a:lstStyle/>
        <a:p>
          <a:r>
            <a:rPr lang="en-GB"/>
            <a:t>From what you are asking ….</a:t>
          </a:r>
          <a:endParaRPr lang="en-US"/>
        </a:p>
      </dgm:t>
    </dgm:pt>
    <dgm:pt modelId="{6EA66761-32E3-43BD-B575-6712B552035B}" type="parTrans" cxnId="{DD9C4340-E7F2-440A-A19B-D41399736270}">
      <dgm:prSet/>
      <dgm:spPr/>
      <dgm:t>
        <a:bodyPr/>
        <a:lstStyle/>
        <a:p>
          <a:endParaRPr lang="en-US"/>
        </a:p>
      </dgm:t>
    </dgm:pt>
    <dgm:pt modelId="{46E4FBC3-6C4F-441B-9F51-7C0BCE1DB96F}" type="sibTrans" cxnId="{DD9C4340-E7F2-440A-A19B-D41399736270}">
      <dgm:prSet/>
      <dgm:spPr/>
      <dgm:t>
        <a:bodyPr/>
        <a:lstStyle/>
        <a:p>
          <a:endParaRPr lang="en-US"/>
        </a:p>
      </dgm:t>
    </dgm:pt>
    <dgm:pt modelId="{7ACC0F7C-2E4D-47C8-8B0F-03FE6D7A053F}">
      <dgm:prSet/>
      <dgm:spPr/>
      <dgm:t>
        <a:bodyPr/>
        <a:lstStyle/>
        <a:p>
          <a:r>
            <a:rPr lang="en-GB" b="1"/>
            <a:t>Body language</a:t>
          </a:r>
          <a:endParaRPr lang="en-US"/>
        </a:p>
      </dgm:t>
    </dgm:pt>
    <dgm:pt modelId="{B8B76ED8-9B43-48C3-A208-DDD47AD05F88}" type="parTrans" cxnId="{666CBB25-EF64-476E-B6FF-EAB1ED710D15}">
      <dgm:prSet/>
      <dgm:spPr/>
      <dgm:t>
        <a:bodyPr/>
        <a:lstStyle/>
        <a:p>
          <a:endParaRPr lang="en-US"/>
        </a:p>
      </dgm:t>
    </dgm:pt>
    <dgm:pt modelId="{F31376B9-5092-4199-9802-B13DCC01583C}" type="sibTrans" cxnId="{666CBB25-EF64-476E-B6FF-EAB1ED710D15}">
      <dgm:prSet/>
      <dgm:spPr/>
      <dgm:t>
        <a:bodyPr/>
        <a:lstStyle/>
        <a:p>
          <a:endParaRPr lang="en-US"/>
        </a:p>
      </dgm:t>
    </dgm:pt>
    <dgm:pt modelId="{8FBBF3C2-7ED1-424D-BD69-52BA7F3E163E}" type="pres">
      <dgm:prSet presAssocID="{3FF0E95E-7E26-4722-80A1-1095F969DE2B}" presName="linear" presStyleCnt="0">
        <dgm:presLayoutVars>
          <dgm:dir/>
          <dgm:animLvl val="lvl"/>
          <dgm:resizeHandles val="exact"/>
        </dgm:presLayoutVars>
      </dgm:prSet>
      <dgm:spPr/>
    </dgm:pt>
    <dgm:pt modelId="{F73C10E0-5DA8-4660-A0AC-C641D3E4AF86}" type="pres">
      <dgm:prSet presAssocID="{26FFBC47-AA80-48C6-8BA8-CDE590431192}" presName="parentLin" presStyleCnt="0"/>
      <dgm:spPr/>
    </dgm:pt>
    <dgm:pt modelId="{0C0DD25F-B54B-454D-9AFF-BA7587E63B7D}" type="pres">
      <dgm:prSet presAssocID="{26FFBC47-AA80-48C6-8BA8-CDE590431192}" presName="parentLeftMargin" presStyleLbl="node1" presStyleIdx="0" presStyleCnt="2"/>
      <dgm:spPr/>
    </dgm:pt>
    <dgm:pt modelId="{1AACCECA-0BEE-4C13-AA40-A41415AE5C0E}" type="pres">
      <dgm:prSet presAssocID="{26FFBC47-AA80-48C6-8BA8-CDE590431192}" presName="parentText" presStyleLbl="node1" presStyleIdx="0" presStyleCnt="2">
        <dgm:presLayoutVars>
          <dgm:chMax val="0"/>
          <dgm:bulletEnabled val="1"/>
        </dgm:presLayoutVars>
      </dgm:prSet>
      <dgm:spPr/>
    </dgm:pt>
    <dgm:pt modelId="{2EE59BAC-7AC4-4298-8247-4C828BC9E08A}" type="pres">
      <dgm:prSet presAssocID="{26FFBC47-AA80-48C6-8BA8-CDE590431192}" presName="negativeSpace" presStyleCnt="0"/>
      <dgm:spPr/>
    </dgm:pt>
    <dgm:pt modelId="{C7CFFAA9-C7CB-409D-9DFB-FE9573AFA1B7}" type="pres">
      <dgm:prSet presAssocID="{26FFBC47-AA80-48C6-8BA8-CDE590431192}" presName="childText" presStyleLbl="conFgAcc1" presStyleIdx="0" presStyleCnt="2">
        <dgm:presLayoutVars>
          <dgm:bulletEnabled val="1"/>
        </dgm:presLayoutVars>
      </dgm:prSet>
      <dgm:spPr/>
    </dgm:pt>
    <dgm:pt modelId="{4BA9FBFA-3B23-4EA8-A9F6-14989A8E75F2}" type="pres">
      <dgm:prSet presAssocID="{4ECBA75E-CF0A-4DEC-8017-54CF5A152E62}" presName="spaceBetweenRectangles" presStyleCnt="0"/>
      <dgm:spPr/>
    </dgm:pt>
    <dgm:pt modelId="{7E529A92-E8F9-426D-910C-F61146B24842}" type="pres">
      <dgm:prSet presAssocID="{7ACC0F7C-2E4D-47C8-8B0F-03FE6D7A053F}" presName="parentLin" presStyleCnt="0"/>
      <dgm:spPr/>
    </dgm:pt>
    <dgm:pt modelId="{89D6B514-B3F2-48AE-B98F-277C1012BF4F}" type="pres">
      <dgm:prSet presAssocID="{7ACC0F7C-2E4D-47C8-8B0F-03FE6D7A053F}" presName="parentLeftMargin" presStyleLbl="node1" presStyleIdx="0" presStyleCnt="2"/>
      <dgm:spPr/>
    </dgm:pt>
    <dgm:pt modelId="{C8358A6A-4BDE-4F28-AD33-97BD775A6CDF}" type="pres">
      <dgm:prSet presAssocID="{7ACC0F7C-2E4D-47C8-8B0F-03FE6D7A053F}" presName="parentText" presStyleLbl="node1" presStyleIdx="1" presStyleCnt="2">
        <dgm:presLayoutVars>
          <dgm:chMax val="0"/>
          <dgm:bulletEnabled val="1"/>
        </dgm:presLayoutVars>
      </dgm:prSet>
      <dgm:spPr/>
    </dgm:pt>
    <dgm:pt modelId="{43A3F196-D355-4C1A-AA9F-5F36C42ABA9D}" type="pres">
      <dgm:prSet presAssocID="{7ACC0F7C-2E4D-47C8-8B0F-03FE6D7A053F}" presName="negativeSpace" presStyleCnt="0"/>
      <dgm:spPr/>
    </dgm:pt>
    <dgm:pt modelId="{9B8F9F73-A7C0-4E69-9FE0-5E62577BCF16}" type="pres">
      <dgm:prSet presAssocID="{7ACC0F7C-2E4D-47C8-8B0F-03FE6D7A053F}" presName="childText" presStyleLbl="conFgAcc1" presStyleIdx="1" presStyleCnt="2">
        <dgm:presLayoutVars>
          <dgm:bulletEnabled val="1"/>
        </dgm:presLayoutVars>
      </dgm:prSet>
      <dgm:spPr/>
    </dgm:pt>
  </dgm:ptLst>
  <dgm:cxnLst>
    <dgm:cxn modelId="{7A546D04-D844-4D6C-9758-7CBFCA185216}" srcId="{3FF0E95E-7E26-4722-80A1-1095F969DE2B}" destId="{26FFBC47-AA80-48C6-8BA8-CDE590431192}" srcOrd="0" destOrd="0" parTransId="{EC7FECC3-F4A8-4F4C-8B96-794C0527C977}" sibTransId="{4ECBA75E-CF0A-4DEC-8017-54CF5A152E62}"/>
    <dgm:cxn modelId="{9D290D16-BEF3-438A-8E41-ECC81D96CC7A}" type="presOf" srcId="{26FFBC47-AA80-48C6-8BA8-CDE590431192}" destId="{0C0DD25F-B54B-454D-9AFF-BA7587E63B7D}" srcOrd="0" destOrd="0" presId="urn:microsoft.com/office/officeart/2005/8/layout/list1"/>
    <dgm:cxn modelId="{B686C017-E8E6-4D88-A242-C5234BE2ECC7}" type="presOf" srcId="{7ACC0F7C-2E4D-47C8-8B0F-03FE6D7A053F}" destId="{C8358A6A-4BDE-4F28-AD33-97BD775A6CDF}" srcOrd="1" destOrd="0" presId="urn:microsoft.com/office/officeart/2005/8/layout/list1"/>
    <dgm:cxn modelId="{FB8D9A1B-C14C-4561-BF3D-4974915AA559}" type="presOf" srcId="{8E94BEB5-711E-479A-B939-C421C3ACC9AB}" destId="{C7CFFAA9-C7CB-409D-9DFB-FE9573AFA1B7}" srcOrd="0" destOrd="0" presId="urn:microsoft.com/office/officeart/2005/8/layout/list1"/>
    <dgm:cxn modelId="{666CBB25-EF64-476E-B6FF-EAB1ED710D15}" srcId="{3FF0E95E-7E26-4722-80A1-1095F969DE2B}" destId="{7ACC0F7C-2E4D-47C8-8B0F-03FE6D7A053F}" srcOrd="1" destOrd="0" parTransId="{B8B76ED8-9B43-48C3-A208-DDD47AD05F88}" sibTransId="{F31376B9-5092-4199-9802-B13DCC01583C}"/>
    <dgm:cxn modelId="{881CB32C-DEA2-487B-98C7-9EFBF0708E48}" type="presOf" srcId="{B7552E3C-A5FC-4032-AFF1-88B7C1532142}" destId="{C7CFFAA9-C7CB-409D-9DFB-FE9573AFA1B7}" srcOrd="0" destOrd="1" presId="urn:microsoft.com/office/officeart/2005/8/layout/list1"/>
    <dgm:cxn modelId="{FA16202E-31DB-4134-A4F0-DCF5AF644F15}" srcId="{26FFBC47-AA80-48C6-8BA8-CDE590431192}" destId="{A2C24F68-51F1-40E7-8CA0-CE37711D261A}" srcOrd="2" destOrd="0" parTransId="{AB5BB86E-C39B-4D2F-9868-768CD012FDC0}" sibTransId="{FCDFC2E9-4BDB-4272-B5AD-1D7543824140}"/>
    <dgm:cxn modelId="{DD9C4340-E7F2-440A-A19B-D41399736270}" srcId="{26FFBC47-AA80-48C6-8BA8-CDE590431192}" destId="{83B73956-4534-4CF3-B937-1BFD33CD5815}" srcOrd="4" destOrd="0" parTransId="{6EA66761-32E3-43BD-B575-6712B552035B}" sibTransId="{46E4FBC3-6C4F-441B-9F51-7C0BCE1DB96F}"/>
    <dgm:cxn modelId="{927DC855-9FD3-4F64-9301-D5BDD30DE99C}" type="presOf" srcId="{A2C24F68-51F1-40E7-8CA0-CE37711D261A}" destId="{C7CFFAA9-C7CB-409D-9DFB-FE9573AFA1B7}" srcOrd="0" destOrd="2" presId="urn:microsoft.com/office/officeart/2005/8/layout/list1"/>
    <dgm:cxn modelId="{9FC4F692-D99E-4BA2-AEF8-85D77D52760C}" type="presOf" srcId="{7ACC0F7C-2E4D-47C8-8B0F-03FE6D7A053F}" destId="{89D6B514-B3F2-48AE-B98F-277C1012BF4F}" srcOrd="0" destOrd="0" presId="urn:microsoft.com/office/officeart/2005/8/layout/list1"/>
    <dgm:cxn modelId="{EBCC45A2-CC53-42EB-97D5-8FC3F75EDC75}" srcId="{26FFBC47-AA80-48C6-8BA8-CDE590431192}" destId="{56B7D86E-2480-4381-B1E7-826D93DAB62D}" srcOrd="3" destOrd="0" parTransId="{EF065C54-EED8-4450-87A0-E1B7AEEBF1FC}" sibTransId="{BADADE4F-D0EA-4EBD-ADAA-A705A12ED24F}"/>
    <dgm:cxn modelId="{791733AA-EAB5-477D-BAAD-00885E9BAA66}" type="presOf" srcId="{83B73956-4534-4CF3-B937-1BFD33CD5815}" destId="{C7CFFAA9-C7CB-409D-9DFB-FE9573AFA1B7}" srcOrd="0" destOrd="4" presId="urn:microsoft.com/office/officeart/2005/8/layout/list1"/>
    <dgm:cxn modelId="{C568E4B0-8761-46A1-9B82-4036607C6FCD}" srcId="{26FFBC47-AA80-48C6-8BA8-CDE590431192}" destId="{B7552E3C-A5FC-4032-AFF1-88B7C1532142}" srcOrd="1" destOrd="0" parTransId="{97836A9A-E3A8-44A1-B4E5-0DA4AC3973FC}" sibTransId="{6AFE64C4-8282-4127-BEF7-E2B9B3332937}"/>
    <dgm:cxn modelId="{7BDE32B6-3F5A-4D2C-927F-28D7C6874884}" srcId="{26FFBC47-AA80-48C6-8BA8-CDE590431192}" destId="{8E94BEB5-711E-479A-B939-C421C3ACC9AB}" srcOrd="0" destOrd="0" parTransId="{45A3F3EB-5DA4-48A4-A19C-BCABF451D0FF}" sibTransId="{04BFCB5B-ACF6-4F02-993F-5D7496FE0701}"/>
    <dgm:cxn modelId="{494B7EC8-7C1B-4202-86D7-35B7553DE63D}" type="presOf" srcId="{26FFBC47-AA80-48C6-8BA8-CDE590431192}" destId="{1AACCECA-0BEE-4C13-AA40-A41415AE5C0E}" srcOrd="1" destOrd="0" presId="urn:microsoft.com/office/officeart/2005/8/layout/list1"/>
    <dgm:cxn modelId="{C532B5EC-9978-4088-BD1B-1549D2C59C8C}" type="presOf" srcId="{56B7D86E-2480-4381-B1E7-826D93DAB62D}" destId="{C7CFFAA9-C7CB-409D-9DFB-FE9573AFA1B7}" srcOrd="0" destOrd="3" presId="urn:microsoft.com/office/officeart/2005/8/layout/list1"/>
    <dgm:cxn modelId="{D3D636FA-255B-4030-AFE4-B73824C3A6FB}" type="presOf" srcId="{3FF0E95E-7E26-4722-80A1-1095F969DE2B}" destId="{8FBBF3C2-7ED1-424D-BD69-52BA7F3E163E}" srcOrd="0" destOrd="0" presId="urn:microsoft.com/office/officeart/2005/8/layout/list1"/>
    <dgm:cxn modelId="{FFB927BF-DF49-450B-92D3-F8F6E3DB4A5C}" type="presParOf" srcId="{8FBBF3C2-7ED1-424D-BD69-52BA7F3E163E}" destId="{F73C10E0-5DA8-4660-A0AC-C641D3E4AF86}" srcOrd="0" destOrd="0" presId="urn:microsoft.com/office/officeart/2005/8/layout/list1"/>
    <dgm:cxn modelId="{C9521923-2E84-4F13-AF15-0F711D062D09}" type="presParOf" srcId="{F73C10E0-5DA8-4660-A0AC-C641D3E4AF86}" destId="{0C0DD25F-B54B-454D-9AFF-BA7587E63B7D}" srcOrd="0" destOrd="0" presId="urn:microsoft.com/office/officeart/2005/8/layout/list1"/>
    <dgm:cxn modelId="{288783AE-E921-4FA6-99A1-A78C21F11344}" type="presParOf" srcId="{F73C10E0-5DA8-4660-A0AC-C641D3E4AF86}" destId="{1AACCECA-0BEE-4C13-AA40-A41415AE5C0E}" srcOrd="1" destOrd="0" presId="urn:microsoft.com/office/officeart/2005/8/layout/list1"/>
    <dgm:cxn modelId="{6B4FBC5C-6486-4A5A-95C3-62B4195DBAF3}" type="presParOf" srcId="{8FBBF3C2-7ED1-424D-BD69-52BA7F3E163E}" destId="{2EE59BAC-7AC4-4298-8247-4C828BC9E08A}" srcOrd="1" destOrd="0" presId="urn:microsoft.com/office/officeart/2005/8/layout/list1"/>
    <dgm:cxn modelId="{3B18B54F-8BE0-4D90-AEAC-5E27D95221AC}" type="presParOf" srcId="{8FBBF3C2-7ED1-424D-BD69-52BA7F3E163E}" destId="{C7CFFAA9-C7CB-409D-9DFB-FE9573AFA1B7}" srcOrd="2" destOrd="0" presId="urn:microsoft.com/office/officeart/2005/8/layout/list1"/>
    <dgm:cxn modelId="{5E4DEC77-6847-4ACB-8FF2-53B9F41FD052}" type="presParOf" srcId="{8FBBF3C2-7ED1-424D-BD69-52BA7F3E163E}" destId="{4BA9FBFA-3B23-4EA8-A9F6-14989A8E75F2}" srcOrd="3" destOrd="0" presId="urn:microsoft.com/office/officeart/2005/8/layout/list1"/>
    <dgm:cxn modelId="{12BE59B4-0980-4A8B-AE21-C2262DF95C5B}" type="presParOf" srcId="{8FBBF3C2-7ED1-424D-BD69-52BA7F3E163E}" destId="{7E529A92-E8F9-426D-910C-F61146B24842}" srcOrd="4" destOrd="0" presId="urn:microsoft.com/office/officeart/2005/8/layout/list1"/>
    <dgm:cxn modelId="{E6BEE2C9-0FE0-4DEF-837F-20F84F3949C9}" type="presParOf" srcId="{7E529A92-E8F9-426D-910C-F61146B24842}" destId="{89D6B514-B3F2-48AE-B98F-277C1012BF4F}" srcOrd="0" destOrd="0" presId="urn:microsoft.com/office/officeart/2005/8/layout/list1"/>
    <dgm:cxn modelId="{BD6086CF-5CA0-42B7-93DA-A6DE648A7946}" type="presParOf" srcId="{7E529A92-E8F9-426D-910C-F61146B24842}" destId="{C8358A6A-4BDE-4F28-AD33-97BD775A6CDF}" srcOrd="1" destOrd="0" presId="urn:microsoft.com/office/officeart/2005/8/layout/list1"/>
    <dgm:cxn modelId="{11AACCDB-B941-492B-8E2D-CB37F4D7E9A9}" type="presParOf" srcId="{8FBBF3C2-7ED1-424D-BD69-52BA7F3E163E}" destId="{43A3F196-D355-4C1A-AA9F-5F36C42ABA9D}" srcOrd="5" destOrd="0" presId="urn:microsoft.com/office/officeart/2005/8/layout/list1"/>
    <dgm:cxn modelId="{2B325621-1D85-4179-BDF3-2D506557E52C}" type="presParOf" srcId="{8FBBF3C2-7ED1-424D-BD69-52BA7F3E163E}" destId="{9B8F9F73-A7C0-4E69-9FE0-5E62577BCF16}" srcOrd="6" destOrd="0" presId="urn:microsoft.com/office/officeart/2005/8/layout/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E5DA7D49-B781-47AB-B942-4A31D3937E0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222D4E8-0D6F-4845-A19F-0B6663AA3334}">
      <dgm:prSet/>
      <dgm:spPr/>
      <dgm:t>
        <a:bodyPr/>
        <a:lstStyle/>
        <a:p>
          <a:r>
            <a:rPr lang="en-US"/>
            <a:t>AGGRESSIVE </a:t>
          </a:r>
        </a:p>
        <a:p>
          <a:r>
            <a:rPr lang="en-GB"/>
            <a:t>Dominate. Ignore others’ rights. Loud. Refuse to listen.</a:t>
          </a:r>
          <a:endParaRPr lang="en-US"/>
        </a:p>
      </dgm:t>
    </dgm:pt>
    <dgm:pt modelId="{93F4C3E4-6BDC-437D-844D-D3102C4AA325}" type="parTrans" cxnId="{2460525B-3CF9-46A4-9CBD-EB3D36C0C53E}">
      <dgm:prSet/>
      <dgm:spPr/>
      <dgm:t>
        <a:bodyPr/>
        <a:lstStyle/>
        <a:p>
          <a:endParaRPr lang="en-US"/>
        </a:p>
      </dgm:t>
    </dgm:pt>
    <dgm:pt modelId="{D9296D28-F902-4957-9366-BEAB00B72CB0}" type="sibTrans" cxnId="{2460525B-3CF9-46A4-9CBD-EB3D36C0C53E}">
      <dgm:prSet/>
      <dgm:spPr/>
      <dgm:t>
        <a:bodyPr/>
        <a:lstStyle/>
        <a:p>
          <a:endParaRPr lang="en-US"/>
        </a:p>
      </dgm:t>
    </dgm:pt>
    <dgm:pt modelId="{47E0E264-8470-4FAB-A2AF-0343A538E5F6}">
      <dgm:prSet/>
      <dgm:spPr/>
      <dgm:t>
        <a:bodyPr/>
        <a:lstStyle/>
        <a:p>
          <a:r>
            <a:rPr lang="en-US"/>
            <a:t>PASSIVE </a:t>
          </a:r>
        </a:p>
        <a:p>
          <a:r>
            <a:rPr lang="en-GB"/>
            <a:t>Non-communicative. Linked to frustration and low-esteem.</a:t>
          </a:r>
          <a:endParaRPr lang="en-US"/>
        </a:p>
      </dgm:t>
    </dgm:pt>
    <dgm:pt modelId="{29782399-02FC-48FE-80F1-2A5F17C49487}" type="parTrans" cxnId="{1B9F13B5-DBF1-446E-B7E6-A1D2866A8EB1}">
      <dgm:prSet/>
      <dgm:spPr/>
      <dgm:t>
        <a:bodyPr/>
        <a:lstStyle/>
        <a:p>
          <a:endParaRPr lang="en-US"/>
        </a:p>
      </dgm:t>
    </dgm:pt>
    <dgm:pt modelId="{EDA8966F-1114-4DD3-AD96-27A485346CB2}" type="sibTrans" cxnId="{1B9F13B5-DBF1-446E-B7E6-A1D2866A8EB1}">
      <dgm:prSet/>
      <dgm:spPr/>
      <dgm:t>
        <a:bodyPr/>
        <a:lstStyle/>
        <a:p>
          <a:endParaRPr lang="en-US"/>
        </a:p>
      </dgm:t>
    </dgm:pt>
    <dgm:pt modelId="{C0FC59D8-2832-4FBA-A1CE-6C531E663383}">
      <dgm:prSet/>
      <dgm:spPr/>
      <dgm:t>
        <a:bodyPr/>
        <a:lstStyle/>
        <a:p>
          <a:r>
            <a:rPr lang="en-US" dirty="0"/>
            <a:t>ASSERTIVE </a:t>
          </a:r>
        </a:p>
        <a:p>
          <a:r>
            <a:rPr lang="en-GB" dirty="0"/>
            <a:t>Communicate openly. Sharing ideas and listening. Put fear of rejection into context and make choices.</a:t>
          </a:r>
        </a:p>
      </dgm:t>
    </dgm:pt>
    <dgm:pt modelId="{616D6511-168B-4068-8B29-129306D425D1}" type="parTrans" cxnId="{26C5057A-FD2E-4197-9DFC-4DC5C0593CCE}">
      <dgm:prSet/>
      <dgm:spPr/>
      <dgm:t>
        <a:bodyPr/>
        <a:lstStyle/>
        <a:p>
          <a:endParaRPr lang="en-US"/>
        </a:p>
      </dgm:t>
    </dgm:pt>
    <dgm:pt modelId="{2D8229A1-4BF2-4549-8D3E-6CCC62B6D0E0}" type="sibTrans" cxnId="{26C5057A-FD2E-4197-9DFC-4DC5C0593CCE}">
      <dgm:prSet/>
      <dgm:spPr/>
      <dgm:t>
        <a:bodyPr/>
        <a:lstStyle/>
        <a:p>
          <a:endParaRPr lang="en-US"/>
        </a:p>
      </dgm:t>
    </dgm:pt>
    <dgm:pt modelId="{FFEAD393-24A9-43A6-8491-E5944841BDD7}" type="pres">
      <dgm:prSet presAssocID="{E5DA7D49-B781-47AB-B942-4A31D3937E0C}" presName="root" presStyleCnt="0">
        <dgm:presLayoutVars>
          <dgm:dir/>
          <dgm:resizeHandles val="exact"/>
        </dgm:presLayoutVars>
      </dgm:prSet>
      <dgm:spPr/>
    </dgm:pt>
    <dgm:pt modelId="{B6682F9D-39F4-4B62-A7BA-621834F207A4}" type="pres">
      <dgm:prSet presAssocID="{7222D4E8-0D6F-4845-A19F-0B6663AA3334}" presName="compNode" presStyleCnt="0"/>
      <dgm:spPr/>
    </dgm:pt>
    <dgm:pt modelId="{E4147F9E-7055-4C54-A110-21D971CDBE69}" type="pres">
      <dgm:prSet presAssocID="{7222D4E8-0D6F-4845-A19F-0B6663AA3334}" presName="bgRect" presStyleLbl="bgShp" presStyleIdx="0" presStyleCnt="3"/>
      <dgm:spPr/>
    </dgm:pt>
    <dgm:pt modelId="{0DC7C9CA-A875-41E0-B587-DEC74D11D0CC}" type="pres">
      <dgm:prSet presAssocID="{7222D4E8-0D6F-4845-A19F-0B6663AA333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Megaphone with solid fill"/>
        </a:ext>
      </dgm:extLst>
    </dgm:pt>
    <dgm:pt modelId="{B9EC8CBC-7B2F-4EEE-A464-DF1C6DE6FAEC}" type="pres">
      <dgm:prSet presAssocID="{7222D4E8-0D6F-4845-A19F-0B6663AA3334}" presName="spaceRect" presStyleCnt="0"/>
      <dgm:spPr/>
    </dgm:pt>
    <dgm:pt modelId="{B8A5A587-AC8C-480B-A53D-572CDDC0FDE2}" type="pres">
      <dgm:prSet presAssocID="{7222D4E8-0D6F-4845-A19F-0B6663AA3334}" presName="parTx" presStyleLbl="revTx" presStyleIdx="0" presStyleCnt="3">
        <dgm:presLayoutVars>
          <dgm:chMax val="0"/>
          <dgm:chPref val="0"/>
        </dgm:presLayoutVars>
      </dgm:prSet>
      <dgm:spPr/>
    </dgm:pt>
    <dgm:pt modelId="{0BA69BBC-44AC-4C90-90E2-BDE15D5C0D09}" type="pres">
      <dgm:prSet presAssocID="{D9296D28-F902-4957-9366-BEAB00B72CB0}" presName="sibTrans" presStyleCnt="0"/>
      <dgm:spPr/>
    </dgm:pt>
    <dgm:pt modelId="{9F3C1DC9-36D2-4200-870B-04E4A4AA6763}" type="pres">
      <dgm:prSet presAssocID="{47E0E264-8470-4FAB-A2AF-0343A538E5F6}" presName="compNode" presStyleCnt="0"/>
      <dgm:spPr/>
    </dgm:pt>
    <dgm:pt modelId="{34E2599A-17E7-41D0-B200-2E6A5C6A7E1A}" type="pres">
      <dgm:prSet presAssocID="{47E0E264-8470-4FAB-A2AF-0343A538E5F6}" presName="bgRect" presStyleLbl="bgShp" presStyleIdx="1" presStyleCnt="3"/>
      <dgm:spPr/>
    </dgm:pt>
    <dgm:pt modelId="{320605D0-783A-47DB-BC58-73E8EF8198E8}" type="pres">
      <dgm:prSet presAssocID="{47E0E264-8470-4FAB-A2AF-0343A538E5F6}"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Mute speaker with solid fill"/>
        </a:ext>
      </dgm:extLst>
    </dgm:pt>
    <dgm:pt modelId="{20E4748F-F592-4F28-B03B-A92079B2ABCF}" type="pres">
      <dgm:prSet presAssocID="{47E0E264-8470-4FAB-A2AF-0343A538E5F6}" presName="spaceRect" presStyleCnt="0"/>
      <dgm:spPr/>
    </dgm:pt>
    <dgm:pt modelId="{44C33015-873E-4349-9886-BADE2780465A}" type="pres">
      <dgm:prSet presAssocID="{47E0E264-8470-4FAB-A2AF-0343A538E5F6}" presName="parTx" presStyleLbl="revTx" presStyleIdx="1" presStyleCnt="3">
        <dgm:presLayoutVars>
          <dgm:chMax val="0"/>
          <dgm:chPref val="0"/>
        </dgm:presLayoutVars>
      </dgm:prSet>
      <dgm:spPr/>
    </dgm:pt>
    <dgm:pt modelId="{2DD07350-EA17-40A9-934F-804AF24B3ED9}" type="pres">
      <dgm:prSet presAssocID="{EDA8966F-1114-4DD3-AD96-27A485346CB2}" presName="sibTrans" presStyleCnt="0"/>
      <dgm:spPr/>
    </dgm:pt>
    <dgm:pt modelId="{42EB9B0E-D27C-4A91-89A8-E40F35E0276F}" type="pres">
      <dgm:prSet presAssocID="{C0FC59D8-2832-4FBA-A1CE-6C531E663383}" presName="compNode" presStyleCnt="0"/>
      <dgm:spPr/>
    </dgm:pt>
    <dgm:pt modelId="{984947B9-C5EA-4A33-A677-0E46EF4C4BB0}" type="pres">
      <dgm:prSet presAssocID="{C0FC59D8-2832-4FBA-A1CE-6C531E663383}" presName="bgRect" presStyleLbl="bgShp" presStyleIdx="2" presStyleCnt="3"/>
      <dgm:spPr/>
    </dgm:pt>
    <dgm:pt modelId="{BD703BDA-33B1-4A9A-A7A2-7A593AF93C0E}" type="pres">
      <dgm:prSet presAssocID="{C0FC59D8-2832-4FBA-A1CE-6C531E663383}"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Muscular arm outline"/>
        </a:ext>
      </dgm:extLst>
    </dgm:pt>
    <dgm:pt modelId="{4DB3A02E-9590-4863-A8A9-C888DA354D7E}" type="pres">
      <dgm:prSet presAssocID="{C0FC59D8-2832-4FBA-A1CE-6C531E663383}" presName="spaceRect" presStyleCnt="0"/>
      <dgm:spPr/>
    </dgm:pt>
    <dgm:pt modelId="{1A9F0756-5CF0-43FF-B5F7-42295C63A9B5}" type="pres">
      <dgm:prSet presAssocID="{C0FC59D8-2832-4FBA-A1CE-6C531E663383}" presName="parTx" presStyleLbl="revTx" presStyleIdx="2" presStyleCnt="3">
        <dgm:presLayoutVars>
          <dgm:chMax val="0"/>
          <dgm:chPref val="0"/>
        </dgm:presLayoutVars>
      </dgm:prSet>
      <dgm:spPr/>
    </dgm:pt>
  </dgm:ptLst>
  <dgm:cxnLst>
    <dgm:cxn modelId="{2460525B-3CF9-46A4-9CBD-EB3D36C0C53E}" srcId="{E5DA7D49-B781-47AB-B942-4A31D3937E0C}" destId="{7222D4E8-0D6F-4845-A19F-0B6663AA3334}" srcOrd="0" destOrd="0" parTransId="{93F4C3E4-6BDC-437D-844D-D3102C4AA325}" sibTransId="{D9296D28-F902-4957-9366-BEAB00B72CB0}"/>
    <dgm:cxn modelId="{26C5057A-FD2E-4197-9DFC-4DC5C0593CCE}" srcId="{E5DA7D49-B781-47AB-B942-4A31D3937E0C}" destId="{C0FC59D8-2832-4FBA-A1CE-6C531E663383}" srcOrd="2" destOrd="0" parTransId="{616D6511-168B-4068-8B29-129306D425D1}" sibTransId="{2D8229A1-4BF2-4549-8D3E-6CCC62B6D0E0}"/>
    <dgm:cxn modelId="{FD2F0C7A-2614-4D4E-91C8-04E1B1123AD6}" type="presOf" srcId="{7222D4E8-0D6F-4845-A19F-0B6663AA3334}" destId="{B8A5A587-AC8C-480B-A53D-572CDDC0FDE2}" srcOrd="0" destOrd="0" presId="urn:microsoft.com/office/officeart/2018/2/layout/IconVerticalSolidList"/>
    <dgm:cxn modelId="{79CCDAB0-030C-40D2-A30E-93A771AE258E}" type="presOf" srcId="{E5DA7D49-B781-47AB-B942-4A31D3937E0C}" destId="{FFEAD393-24A9-43A6-8491-E5944841BDD7}" srcOrd="0" destOrd="0" presId="urn:microsoft.com/office/officeart/2018/2/layout/IconVerticalSolidList"/>
    <dgm:cxn modelId="{1B9F13B5-DBF1-446E-B7E6-A1D2866A8EB1}" srcId="{E5DA7D49-B781-47AB-B942-4A31D3937E0C}" destId="{47E0E264-8470-4FAB-A2AF-0343A538E5F6}" srcOrd="1" destOrd="0" parTransId="{29782399-02FC-48FE-80F1-2A5F17C49487}" sibTransId="{EDA8966F-1114-4DD3-AD96-27A485346CB2}"/>
    <dgm:cxn modelId="{F158ADE4-4673-46BE-93D7-D2EF1239B55A}" type="presOf" srcId="{47E0E264-8470-4FAB-A2AF-0343A538E5F6}" destId="{44C33015-873E-4349-9886-BADE2780465A}" srcOrd="0" destOrd="0" presId="urn:microsoft.com/office/officeart/2018/2/layout/IconVerticalSolidList"/>
    <dgm:cxn modelId="{72C710EC-DBF1-4BF6-B242-6DA40BE199E7}" type="presOf" srcId="{C0FC59D8-2832-4FBA-A1CE-6C531E663383}" destId="{1A9F0756-5CF0-43FF-B5F7-42295C63A9B5}" srcOrd="0" destOrd="0" presId="urn:microsoft.com/office/officeart/2018/2/layout/IconVerticalSolidList"/>
    <dgm:cxn modelId="{AA2D2768-9F5C-47EE-A533-5F3F9450E6FA}" type="presParOf" srcId="{FFEAD393-24A9-43A6-8491-E5944841BDD7}" destId="{B6682F9D-39F4-4B62-A7BA-621834F207A4}" srcOrd="0" destOrd="0" presId="urn:microsoft.com/office/officeart/2018/2/layout/IconVerticalSolidList"/>
    <dgm:cxn modelId="{22138ECD-EB3D-465E-828C-60A067548AC2}" type="presParOf" srcId="{B6682F9D-39F4-4B62-A7BA-621834F207A4}" destId="{E4147F9E-7055-4C54-A110-21D971CDBE69}" srcOrd="0" destOrd="0" presId="urn:microsoft.com/office/officeart/2018/2/layout/IconVerticalSolidList"/>
    <dgm:cxn modelId="{AC94AA1C-8CD3-4A5E-845D-054D787DAAE8}" type="presParOf" srcId="{B6682F9D-39F4-4B62-A7BA-621834F207A4}" destId="{0DC7C9CA-A875-41E0-B587-DEC74D11D0CC}" srcOrd="1" destOrd="0" presId="urn:microsoft.com/office/officeart/2018/2/layout/IconVerticalSolidList"/>
    <dgm:cxn modelId="{C546BB51-2DEF-47B7-ACE8-78034861BD34}" type="presParOf" srcId="{B6682F9D-39F4-4B62-A7BA-621834F207A4}" destId="{B9EC8CBC-7B2F-4EEE-A464-DF1C6DE6FAEC}" srcOrd="2" destOrd="0" presId="urn:microsoft.com/office/officeart/2018/2/layout/IconVerticalSolidList"/>
    <dgm:cxn modelId="{03E22399-1149-4774-802F-207B2E1F00D4}" type="presParOf" srcId="{B6682F9D-39F4-4B62-A7BA-621834F207A4}" destId="{B8A5A587-AC8C-480B-A53D-572CDDC0FDE2}" srcOrd="3" destOrd="0" presId="urn:microsoft.com/office/officeart/2018/2/layout/IconVerticalSolidList"/>
    <dgm:cxn modelId="{2B6C3CF0-01B3-4ADC-B563-19A6D9A17066}" type="presParOf" srcId="{FFEAD393-24A9-43A6-8491-E5944841BDD7}" destId="{0BA69BBC-44AC-4C90-90E2-BDE15D5C0D09}" srcOrd="1" destOrd="0" presId="urn:microsoft.com/office/officeart/2018/2/layout/IconVerticalSolidList"/>
    <dgm:cxn modelId="{7671C0E8-0EA9-4A65-BF5A-9C5538488305}" type="presParOf" srcId="{FFEAD393-24A9-43A6-8491-E5944841BDD7}" destId="{9F3C1DC9-36D2-4200-870B-04E4A4AA6763}" srcOrd="2" destOrd="0" presId="urn:microsoft.com/office/officeart/2018/2/layout/IconVerticalSolidList"/>
    <dgm:cxn modelId="{13DED239-A639-443B-978D-F87AE200C7D1}" type="presParOf" srcId="{9F3C1DC9-36D2-4200-870B-04E4A4AA6763}" destId="{34E2599A-17E7-41D0-B200-2E6A5C6A7E1A}" srcOrd="0" destOrd="0" presId="urn:microsoft.com/office/officeart/2018/2/layout/IconVerticalSolidList"/>
    <dgm:cxn modelId="{85803F28-8CF2-4836-903E-D91F5D07C4D8}" type="presParOf" srcId="{9F3C1DC9-36D2-4200-870B-04E4A4AA6763}" destId="{320605D0-783A-47DB-BC58-73E8EF8198E8}" srcOrd="1" destOrd="0" presId="urn:microsoft.com/office/officeart/2018/2/layout/IconVerticalSolidList"/>
    <dgm:cxn modelId="{6E9C68C2-BF34-42FC-863D-414A26C58398}" type="presParOf" srcId="{9F3C1DC9-36D2-4200-870B-04E4A4AA6763}" destId="{20E4748F-F592-4F28-B03B-A92079B2ABCF}" srcOrd="2" destOrd="0" presId="urn:microsoft.com/office/officeart/2018/2/layout/IconVerticalSolidList"/>
    <dgm:cxn modelId="{C9E32607-1CD8-4CDB-9377-C6263A8F66EA}" type="presParOf" srcId="{9F3C1DC9-36D2-4200-870B-04E4A4AA6763}" destId="{44C33015-873E-4349-9886-BADE2780465A}" srcOrd="3" destOrd="0" presId="urn:microsoft.com/office/officeart/2018/2/layout/IconVerticalSolidList"/>
    <dgm:cxn modelId="{625E5747-955D-40AC-B695-121BD8159C7D}" type="presParOf" srcId="{FFEAD393-24A9-43A6-8491-E5944841BDD7}" destId="{2DD07350-EA17-40A9-934F-804AF24B3ED9}" srcOrd="3" destOrd="0" presId="urn:microsoft.com/office/officeart/2018/2/layout/IconVerticalSolidList"/>
    <dgm:cxn modelId="{3FEAA3CE-007F-4F03-8CBE-3E8FC3E943AA}" type="presParOf" srcId="{FFEAD393-24A9-43A6-8491-E5944841BDD7}" destId="{42EB9B0E-D27C-4A91-89A8-E40F35E0276F}" srcOrd="4" destOrd="0" presId="urn:microsoft.com/office/officeart/2018/2/layout/IconVerticalSolidList"/>
    <dgm:cxn modelId="{2F1E6D0B-211A-4164-9709-456368D76739}" type="presParOf" srcId="{42EB9B0E-D27C-4A91-89A8-E40F35E0276F}" destId="{984947B9-C5EA-4A33-A677-0E46EF4C4BB0}" srcOrd="0" destOrd="0" presId="urn:microsoft.com/office/officeart/2018/2/layout/IconVerticalSolidList"/>
    <dgm:cxn modelId="{9BE9078C-0B16-49A2-8E6D-40586BEACE34}" type="presParOf" srcId="{42EB9B0E-D27C-4A91-89A8-E40F35E0276F}" destId="{BD703BDA-33B1-4A9A-A7A2-7A593AF93C0E}" srcOrd="1" destOrd="0" presId="urn:microsoft.com/office/officeart/2018/2/layout/IconVerticalSolidList"/>
    <dgm:cxn modelId="{7FACF7D9-44A4-434A-96A8-5B008BD87B01}" type="presParOf" srcId="{42EB9B0E-D27C-4A91-89A8-E40F35E0276F}" destId="{4DB3A02E-9590-4863-A8A9-C888DA354D7E}" srcOrd="2" destOrd="0" presId="urn:microsoft.com/office/officeart/2018/2/layout/IconVerticalSolidList"/>
    <dgm:cxn modelId="{07EBE073-070C-4340-A224-2348F9AB8ADD}" type="presParOf" srcId="{42EB9B0E-D27C-4A91-89A8-E40F35E0276F}" destId="{1A9F0756-5CF0-43FF-B5F7-42295C63A9B5}" srcOrd="3"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7427855-2C84-4ABF-B486-8C8506DEFF88}"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748E46C6-DFCD-4E25-BE2F-7BA8115204B7}">
      <dgm:prSet/>
      <dgm:spPr/>
      <dgm:t>
        <a:bodyPr/>
        <a:lstStyle/>
        <a:p>
          <a:r>
            <a:rPr lang="en-GB"/>
            <a:t>Don’t argue – ask questions</a:t>
          </a:r>
          <a:endParaRPr lang="en-US"/>
        </a:p>
      </dgm:t>
    </dgm:pt>
    <dgm:pt modelId="{6B09E3D5-6542-4920-9DD8-4DECB9116A61}" type="parTrans" cxnId="{01341991-29F7-4027-A589-5BADE0621243}">
      <dgm:prSet/>
      <dgm:spPr/>
      <dgm:t>
        <a:bodyPr/>
        <a:lstStyle/>
        <a:p>
          <a:endParaRPr lang="en-US"/>
        </a:p>
      </dgm:t>
    </dgm:pt>
    <dgm:pt modelId="{7CDF28F6-C105-4815-A975-40B4C02C0FA2}" type="sibTrans" cxnId="{01341991-29F7-4027-A589-5BADE0621243}">
      <dgm:prSet/>
      <dgm:spPr/>
      <dgm:t>
        <a:bodyPr/>
        <a:lstStyle/>
        <a:p>
          <a:endParaRPr lang="en-US"/>
        </a:p>
      </dgm:t>
    </dgm:pt>
    <dgm:pt modelId="{C7D4BF2A-5EE5-43B9-B3F4-C6D75BD8228A}">
      <dgm:prSet/>
      <dgm:spPr/>
      <dgm:t>
        <a:bodyPr/>
        <a:lstStyle/>
        <a:p>
          <a:r>
            <a:rPr lang="en-GB"/>
            <a:t>Not 	“You’re wrong because …”</a:t>
          </a:r>
          <a:endParaRPr lang="en-US"/>
        </a:p>
      </dgm:t>
    </dgm:pt>
    <dgm:pt modelId="{34EB4DD5-7172-4299-B589-F86895614B8C}" type="parTrans" cxnId="{8D046DFC-02C5-4536-844F-49532B747A5B}">
      <dgm:prSet/>
      <dgm:spPr/>
      <dgm:t>
        <a:bodyPr/>
        <a:lstStyle/>
        <a:p>
          <a:endParaRPr lang="en-US"/>
        </a:p>
      </dgm:t>
    </dgm:pt>
    <dgm:pt modelId="{1DE81ADB-E741-4B08-8715-897ED5E04DD6}" type="sibTrans" cxnId="{8D046DFC-02C5-4536-844F-49532B747A5B}">
      <dgm:prSet/>
      <dgm:spPr/>
      <dgm:t>
        <a:bodyPr/>
        <a:lstStyle/>
        <a:p>
          <a:endParaRPr lang="en-US"/>
        </a:p>
      </dgm:t>
    </dgm:pt>
    <dgm:pt modelId="{5C36164D-EFE5-4E87-A5C8-9E3D60EDE72F}">
      <dgm:prSet/>
      <dgm:spPr/>
      <dgm:t>
        <a:bodyPr/>
        <a:lstStyle/>
        <a:p>
          <a:r>
            <a:rPr lang="en-GB" dirty="0"/>
            <a:t>But	“Why do you say / believe that?”</a:t>
          </a:r>
          <a:endParaRPr lang="en-US" dirty="0"/>
        </a:p>
      </dgm:t>
    </dgm:pt>
    <dgm:pt modelId="{095660E3-3633-4F15-8B83-9B2CC6D3B380}" type="parTrans" cxnId="{15C9BD69-3219-49EC-AD76-B2097091898E}">
      <dgm:prSet/>
      <dgm:spPr/>
      <dgm:t>
        <a:bodyPr/>
        <a:lstStyle/>
        <a:p>
          <a:endParaRPr lang="en-US"/>
        </a:p>
      </dgm:t>
    </dgm:pt>
    <dgm:pt modelId="{98FD47C1-3C13-4468-AAF2-93E8CDC1BA45}" type="sibTrans" cxnId="{15C9BD69-3219-49EC-AD76-B2097091898E}">
      <dgm:prSet/>
      <dgm:spPr/>
      <dgm:t>
        <a:bodyPr/>
        <a:lstStyle/>
        <a:p>
          <a:endParaRPr lang="en-US"/>
        </a:p>
      </dgm:t>
    </dgm:pt>
    <dgm:pt modelId="{04013D29-1BCB-4DC4-9498-0D30A45FAD0B}">
      <dgm:prSet/>
      <dgm:spPr/>
      <dgm:t>
        <a:bodyPr/>
        <a:lstStyle/>
        <a:p>
          <a:r>
            <a:rPr lang="en-GB" dirty="0"/>
            <a:t>Not	“That isn’t true.”</a:t>
          </a:r>
          <a:endParaRPr lang="en-US" dirty="0"/>
        </a:p>
      </dgm:t>
    </dgm:pt>
    <dgm:pt modelId="{00A916EE-8276-4C0B-8C0F-D9BE35183871}" type="parTrans" cxnId="{079CB8C9-1280-4F58-B645-403F5EEA3ECD}">
      <dgm:prSet/>
      <dgm:spPr/>
      <dgm:t>
        <a:bodyPr/>
        <a:lstStyle/>
        <a:p>
          <a:endParaRPr lang="en-US"/>
        </a:p>
      </dgm:t>
    </dgm:pt>
    <dgm:pt modelId="{A3BEA1E2-3316-4AEE-9832-4FD0DF6AA569}" type="sibTrans" cxnId="{079CB8C9-1280-4F58-B645-403F5EEA3ECD}">
      <dgm:prSet/>
      <dgm:spPr/>
      <dgm:t>
        <a:bodyPr/>
        <a:lstStyle/>
        <a:p>
          <a:endParaRPr lang="en-US"/>
        </a:p>
      </dgm:t>
    </dgm:pt>
    <dgm:pt modelId="{F77A1C7C-8251-4F9B-9E56-69CFAA2B9DF0}">
      <dgm:prSet/>
      <dgm:spPr/>
      <dgm:t>
        <a:bodyPr/>
        <a:lstStyle/>
        <a:p>
          <a:r>
            <a:rPr lang="en-GB" dirty="0"/>
            <a:t>But	“What makes you believe that?”</a:t>
          </a:r>
          <a:endParaRPr lang="en-US" dirty="0"/>
        </a:p>
      </dgm:t>
    </dgm:pt>
    <dgm:pt modelId="{E04E6498-4401-4B5A-BFFF-6C03128B2B85}" type="parTrans" cxnId="{D4C33CDC-3538-4CBD-9DE8-BEAA4FE5EF3B}">
      <dgm:prSet/>
      <dgm:spPr/>
      <dgm:t>
        <a:bodyPr/>
        <a:lstStyle/>
        <a:p>
          <a:endParaRPr lang="en-US"/>
        </a:p>
      </dgm:t>
    </dgm:pt>
    <dgm:pt modelId="{5D157EB5-A1C4-484B-BBB3-65ACF5F230E6}" type="sibTrans" cxnId="{D4C33CDC-3538-4CBD-9DE8-BEAA4FE5EF3B}">
      <dgm:prSet/>
      <dgm:spPr/>
      <dgm:t>
        <a:bodyPr/>
        <a:lstStyle/>
        <a:p>
          <a:endParaRPr lang="en-US"/>
        </a:p>
      </dgm:t>
    </dgm:pt>
    <dgm:pt modelId="{A6C813A9-6907-4C48-8631-1699A61F824D}">
      <dgm:prSet/>
      <dgm:spPr/>
      <dgm:t>
        <a:bodyPr/>
        <a:lstStyle/>
        <a:p>
          <a:r>
            <a:rPr lang="en-GB"/>
            <a:t>and then respond with your views or beliefs, using “we” statements</a:t>
          </a:r>
          <a:endParaRPr lang="en-US"/>
        </a:p>
      </dgm:t>
    </dgm:pt>
    <dgm:pt modelId="{D4BBC45F-2DF2-48DC-A9CB-77E8DA690375}" type="parTrans" cxnId="{3E8DB642-5282-4D12-B346-086E6F607693}">
      <dgm:prSet/>
      <dgm:spPr/>
      <dgm:t>
        <a:bodyPr/>
        <a:lstStyle/>
        <a:p>
          <a:endParaRPr lang="en-US"/>
        </a:p>
      </dgm:t>
    </dgm:pt>
    <dgm:pt modelId="{F627BB50-DA43-4391-91DA-A40042BA8C65}" type="sibTrans" cxnId="{3E8DB642-5282-4D12-B346-086E6F607693}">
      <dgm:prSet/>
      <dgm:spPr/>
      <dgm:t>
        <a:bodyPr/>
        <a:lstStyle/>
        <a:p>
          <a:endParaRPr lang="en-US"/>
        </a:p>
      </dgm:t>
    </dgm:pt>
    <dgm:pt modelId="{0EC04574-4733-4B18-A32D-EB8257C21201}">
      <dgm:prSet/>
      <dgm:spPr/>
      <dgm:t>
        <a:bodyPr/>
        <a:lstStyle/>
        <a:p>
          <a:r>
            <a:rPr lang="en-GB"/>
            <a:t>“We don’t agree, because …”</a:t>
          </a:r>
          <a:endParaRPr lang="en-US"/>
        </a:p>
      </dgm:t>
    </dgm:pt>
    <dgm:pt modelId="{FDDD9373-2D54-4E4B-9233-EB1A667C9213}" type="parTrans" cxnId="{C6A03E7F-CA09-4BEE-9C35-05E7C35D94C9}">
      <dgm:prSet/>
      <dgm:spPr/>
      <dgm:t>
        <a:bodyPr/>
        <a:lstStyle/>
        <a:p>
          <a:endParaRPr lang="en-US"/>
        </a:p>
      </dgm:t>
    </dgm:pt>
    <dgm:pt modelId="{5F026278-C6C3-48F6-96C2-1C4A9D71DEAF}" type="sibTrans" cxnId="{C6A03E7F-CA09-4BEE-9C35-05E7C35D94C9}">
      <dgm:prSet/>
      <dgm:spPr/>
      <dgm:t>
        <a:bodyPr/>
        <a:lstStyle/>
        <a:p>
          <a:endParaRPr lang="en-US"/>
        </a:p>
      </dgm:t>
    </dgm:pt>
    <dgm:pt modelId="{47890E36-419D-43C5-BBEC-48AFAA55D8B1}">
      <dgm:prSet/>
      <dgm:spPr/>
      <dgm:t>
        <a:bodyPr/>
        <a:lstStyle/>
        <a:p>
          <a:r>
            <a:rPr lang="en-GB" dirty="0"/>
            <a:t>“Our information is … and this leads us to conclude …”</a:t>
          </a:r>
          <a:endParaRPr lang="en-US" dirty="0"/>
        </a:p>
      </dgm:t>
    </dgm:pt>
    <dgm:pt modelId="{DDCE3C1D-3200-4A09-994D-BA5AFC06F7B3}" type="parTrans" cxnId="{AE36ADE7-A892-4014-8AC0-00D430AB7801}">
      <dgm:prSet/>
      <dgm:spPr/>
      <dgm:t>
        <a:bodyPr/>
        <a:lstStyle/>
        <a:p>
          <a:endParaRPr lang="en-US"/>
        </a:p>
      </dgm:t>
    </dgm:pt>
    <dgm:pt modelId="{18466AD2-4362-43F0-9312-FDC0542F3DF7}" type="sibTrans" cxnId="{AE36ADE7-A892-4014-8AC0-00D430AB7801}">
      <dgm:prSet/>
      <dgm:spPr/>
      <dgm:t>
        <a:bodyPr/>
        <a:lstStyle/>
        <a:p>
          <a:endParaRPr lang="en-US"/>
        </a:p>
      </dgm:t>
    </dgm:pt>
    <dgm:pt modelId="{5D693AAB-002D-4CB9-9C45-8CF97B433D34}" type="pres">
      <dgm:prSet presAssocID="{87427855-2C84-4ABF-B486-8C8506DEFF88}" presName="linear" presStyleCnt="0">
        <dgm:presLayoutVars>
          <dgm:animLvl val="lvl"/>
          <dgm:resizeHandles val="exact"/>
        </dgm:presLayoutVars>
      </dgm:prSet>
      <dgm:spPr/>
    </dgm:pt>
    <dgm:pt modelId="{7F6E0D1B-996F-4FE1-80F9-A9741EB09758}" type="pres">
      <dgm:prSet presAssocID="{748E46C6-DFCD-4E25-BE2F-7BA8115204B7}" presName="parentText" presStyleLbl="node1" presStyleIdx="0" presStyleCnt="2">
        <dgm:presLayoutVars>
          <dgm:chMax val="0"/>
          <dgm:bulletEnabled val="1"/>
        </dgm:presLayoutVars>
      </dgm:prSet>
      <dgm:spPr/>
    </dgm:pt>
    <dgm:pt modelId="{108647D2-3832-4DEC-959B-477BC5075DB4}" type="pres">
      <dgm:prSet presAssocID="{748E46C6-DFCD-4E25-BE2F-7BA8115204B7}" presName="childText" presStyleLbl="revTx" presStyleIdx="0" presStyleCnt="2">
        <dgm:presLayoutVars>
          <dgm:bulletEnabled val="1"/>
        </dgm:presLayoutVars>
      </dgm:prSet>
      <dgm:spPr/>
    </dgm:pt>
    <dgm:pt modelId="{1F5F6CDC-348B-44FE-A2BD-F09445D4E9FD}" type="pres">
      <dgm:prSet presAssocID="{A6C813A9-6907-4C48-8631-1699A61F824D}" presName="parentText" presStyleLbl="node1" presStyleIdx="1" presStyleCnt="2">
        <dgm:presLayoutVars>
          <dgm:chMax val="0"/>
          <dgm:bulletEnabled val="1"/>
        </dgm:presLayoutVars>
      </dgm:prSet>
      <dgm:spPr/>
    </dgm:pt>
    <dgm:pt modelId="{B23B170A-4E32-4812-AEA3-6D5BE4D66D39}" type="pres">
      <dgm:prSet presAssocID="{A6C813A9-6907-4C48-8631-1699A61F824D}" presName="childText" presStyleLbl="revTx" presStyleIdx="1" presStyleCnt="2">
        <dgm:presLayoutVars>
          <dgm:bulletEnabled val="1"/>
        </dgm:presLayoutVars>
      </dgm:prSet>
      <dgm:spPr/>
    </dgm:pt>
  </dgm:ptLst>
  <dgm:cxnLst>
    <dgm:cxn modelId="{2C279505-AC4A-4CD3-981A-8C15734BC918}" type="presOf" srcId="{748E46C6-DFCD-4E25-BE2F-7BA8115204B7}" destId="{7F6E0D1B-996F-4FE1-80F9-A9741EB09758}" srcOrd="0" destOrd="0" presId="urn:microsoft.com/office/officeart/2005/8/layout/vList2"/>
    <dgm:cxn modelId="{830E5409-ECD0-42C0-ABDA-8E3763F110A5}" type="presOf" srcId="{87427855-2C84-4ABF-B486-8C8506DEFF88}" destId="{5D693AAB-002D-4CB9-9C45-8CF97B433D34}" srcOrd="0" destOrd="0" presId="urn:microsoft.com/office/officeart/2005/8/layout/vList2"/>
    <dgm:cxn modelId="{435A123C-47B8-437E-9CA8-9D66D871B8CF}" type="presOf" srcId="{04013D29-1BCB-4DC4-9498-0D30A45FAD0B}" destId="{108647D2-3832-4DEC-959B-477BC5075DB4}" srcOrd="0" destOrd="2" presId="urn:microsoft.com/office/officeart/2005/8/layout/vList2"/>
    <dgm:cxn modelId="{3E8DB642-5282-4D12-B346-086E6F607693}" srcId="{87427855-2C84-4ABF-B486-8C8506DEFF88}" destId="{A6C813A9-6907-4C48-8631-1699A61F824D}" srcOrd="1" destOrd="0" parTransId="{D4BBC45F-2DF2-48DC-A9CB-77E8DA690375}" sibTransId="{F627BB50-DA43-4391-91DA-A40042BA8C65}"/>
    <dgm:cxn modelId="{15C9BD69-3219-49EC-AD76-B2097091898E}" srcId="{748E46C6-DFCD-4E25-BE2F-7BA8115204B7}" destId="{5C36164D-EFE5-4E87-A5C8-9E3D60EDE72F}" srcOrd="1" destOrd="0" parTransId="{095660E3-3633-4F15-8B83-9B2CC6D3B380}" sibTransId="{98FD47C1-3C13-4468-AAF2-93E8CDC1BA45}"/>
    <dgm:cxn modelId="{C6A03E7F-CA09-4BEE-9C35-05E7C35D94C9}" srcId="{A6C813A9-6907-4C48-8631-1699A61F824D}" destId="{0EC04574-4733-4B18-A32D-EB8257C21201}" srcOrd="0" destOrd="0" parTransId="{FDDD9373-2D54-4E4B-9233-EB1A667C9213}" sibTransId="{5F026278-C6C3-48F6-96C2-1C4A9D71DEAF}"/>
    <dgm:cxn modelId="{9017E981-3DAA-4C3D-8A34-8C77C0535B9F}" type="presOf" srcId="{A6C813A9-6907-4C48-8631-1699A61F824D}" destId="{1F5F6CDC-348B-44FE-A2BD-F09445D4E9FD}" srcOrd="0" destOrd="0" presId="urn:microsoft.com/office/officeart/2005/8/layout/vList2"/>
    <dgm:cxn modelId="{5CF0FC84-DE72-4AD6-9FC9-4A534F89D832}" type="presOf" srcId="{5C36164D-EFE5-4E87-A5C8-9E3D60EDE72F}" destId="{108647D2-3832-4DEC-959B-477BC5075DB4}" srcOrd="0" destOrd="1" presId="urn:microsoft.com/office/officeart/2005/8/layout/vList2"/>
    <dgm:cxn modelId="{01341991-29F7-4027-A589-5BADE0621243}" srcId="{87427855-2C84-4ABF-B486-8C8506DEFF88}" destId="{748E46C6-DFCD-4E25-BE2F-7BA8115204B7}" srcOrd="0" destOrd="0" parTransId="{6B09E3D5-6542-4920-9DD8-4DECB9116A61}" sibTransId="{7CDF28F6-C105-4815-A975-40B4C02C0FA2}"/>
    <dgm:cxn modelId="{F1E59A9C-FEEA-4BDF-A849-AD1063D33BDF}" type="presOf" srcId="{F77A1C7C-8251-4F9B-9E56-69CFAA2B9DF0}" destId="{108647D2-3832-4DEC-959B-477BC5075DB4}" srcOrd="0" destOrd="3" presId="urn:microsoft.com/office/officeart/2005/8/layout/vList2"/>
    <dgm:cxn modelId="{FCB2DFC7-997E-4EFA-95D3-F6F176A97E77}" type="presOf" srcId="{0EC04574-4733-4B18-A32D-EB8257C21201}" destId="{B23B170A-4E32-4812-AEA3-6D5BE4D66D39}" srcOrd="0" destOrd="0" presId="urn:microsoft.com/office/officeart/2005/8/layout/vList2"/>
    <dgm:cxn modelId="{079CB8C9-1280-4F58-B645-403F5EEA3ECD}" srcId="{748E46C6-DFCD-4E25-BE2F-7BA8115204B7}" destId="{04013D29-1BCB-4DC4-9498-0D30A45FAD0B}" srcOrd="2" destOrd="0" parTransId="{00A916EE-8276-4C0B-8C0F-D9BE35183871}" sibTransId="{A3BEA1E2-3316-4AEE-9832-4FD0DF6AA569}"/>
    <dgm:cxn modelId="{4501AECE-4B3A-40A0-B238-BBE321712441}" type="presOf" srcId="{C7D4BF2A-5EE5-43B9-B3F4-C6D75BD8228A}" destId="{108647D2-3832-4DEC-959B-477BC5075DB4}" srcOrd="0" destOrd="0" presId="urn:microsoft.com/office/officeart/2005/8/layout/vList2"/>
    <dgm:cxn modelId="{D4C33CDC-3538-4CBD-9DE8-BEAA4FE5EF3B}" srcId="{748E46C6-DFCD-4E25-BE2F-7BA8115204B7}" destId="{F77A1C7C-8251-4F9B-9E56-69CFAA2B9DF0}" srcOrd="3" destOrd="0" parTransId="{E04E6498-4401-4B5A-BFFF-6C03128B2B85}" sibTransId="{5D157EB5-A1C4-484B-BBB3-65ACF5F230E6}"/>
    <dgm:cxn modelId="{AE36ADE7-A892-4014-8AC0-00D430AB7801}" srcId="{A6C813A9-6907-4C48-8631-1699A61F824D}" destId="{47890E36-419D-43C5-BBEC-48AFAA55D8B1}" srcOrd="1" destOrd="0" parTransId="{DDCE3C1D-3200-4A09-994D-BA5AFC06F7B3}" sibTransId="{18466AD2-4362-43F0-9312-FDC0542F3DF7}"/>
    <dgm:cxn modelId="{309BE0F9-0373-41FC-AC4A-0E99F7623FFD}" type="presOf" srcId="{47890E36-419D-43C5-BBEC-48AFAA55D8B1}" destId="{B23B170A-4E32-4812-AEA3-6D5BE4D66D39}" srcOrd="0" destOrd="1" presId="urn:microsoft.com/office/officeart/2005/8/layout/vList2"/>
    <dgm:cxn modelId="{8D046DFC-02C5-4536-844F-49532B747A5B}" srcId="{748E46C6-DFCD-4E25-BE2F-7BA8115204B7}" destId="{C7D4BF2A-5EE5-43B9-B3F4-C6D75BD8228A}" srcOrd="0" destOrd="0" parTransId="{34EB4DD5-7172-4299-B589-F86895614B8C}" sibTransId="{1DE81ADB-E741-4B08-8715-897ED5E04DD6}"/>
    <dgm:cxn modelId="{5945F5E8-4DFB-47C1-A4FB-D5A86FB12646}" type="presParOf" srcId="{5D693AAB-002D-4CB9-9C45-8CF97B433D34}" destId="{7F6E0D1B-996F-4FE1-80F9-A9741EB09758}" srcOrd="0" destOrd="0" presId="urn:microsoft.com/office/officeart/2005/8/layout/vList2"/>
    <dgm:cxn modelId="{CEF8CDF9-F7D4-4C69-A56C-24759B5B4822}" type="presParOf" srcId="{5D693AAB-002D-4CB9-9C45-8CF97B433D34}" destId="{108647D2-3832-4DEC-959B-477BC5075DB4}" srcOrd="1" destOrd="0" presId="urn:microsoft.com/office/officeart/2005/8/layout/vList2"/>
    <dgm:cxn modelId="{E6C81D9F-3069-4C8A-9796-03F9372A7ACE}" type="presParOf" srcId="{5D693AAB-002D-4CB9-9C45-8CF97B433D34}" destId="{1F5F6CDC-348B-44FE-A2BD-F09445D4E9FD}" srcOrd="2" destOrd="0" presId="urn:microsoft.com/office/officeart/2005/8/layout/vList2"/>
    <dgm:cxn modelId="{ECAA7880-8C5D-4C08-B70F-D82E7292BB55}" type="presParOf" srcId="{5D693AAB-002D-4CB9-9C45-8CF97B433D34}" destId="{B23B170A-4E32-4812-AEA3-6D5BE4D66D39}" srcOrd="3"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623D7E08-42BE-425F-9C2D-4015CFAB9E4D}" type="doc">
      <dgm:prSet loTypeId="urn:microsoft.com/office/officeart/2016/7/layout/RepeatingBendingProcessNew" loCatId="process" qsTypeId="urn:microsoft.com/office/officeart/2005/8/quickstyle/simple1" qsCatId="simple" csTypeId="urn:microsoft.com/office/officeart/2005/8/colors/colorful2" csCatId="colorful"/>
      <dgm:spPr/>
      <dgm:t>
        <a:bodyPr/>
        <a:lstStyle/>
        <a:p>
          <a:endParaRPr lang="en-US"/>
        </a:p>
      </dgm:t>
    </dgm:pt>
    <dgm:pt modelId="{9A73F3C2-3EA2-416A-88FE-3CFE3A8E71DA}">
      <dgm:prSet/>
      <dgm:spPr/>
      <dgm:t>
        <a:bodyPr/>
        <a:lstStyle/>
        <a:p>
          <a:r>
            <a:rPr lang="en-GB" b="1" dirty="0"/>
            <a:t>Don’t be afraid to repeat yourself </a:t>
          </a:r>
          <a:r>
            <a:rPr lang="en-GB" dirty="0"/>
            <a:t>– ‘the broken record’. </a:t>
          </a:r>
          <a:endParaRPr lang="en-US" dirty="0"/>
        </a:p>
      </dgm:t>
    </dgm:pt>
    <dgm:pt modelId="{9C399736-F4FF-4B5C-9BC4-B715ED7BBA28}" type="parTrans" cxnId="{9AE26756-92A0-4F3A-92AA-9DA03A63E57E}">
      <dgm:prSet/>
      <dgm:spPr/>
      <dgm:t>
        <a:bodyPr/>
        <a:lstStyle/>
        <a:p>
          <a:endParaRPr lang="en-US"/>
        </a:p>
      </dgm:t>
    </dgm:pt>
    <dgm:pt modelId="{7662AFA4-1539-4B25-BC2D-F7A93CD82229}" type="sibTrans" cxnId="{9AE26756-92A0-4F3A-92AA-9DA03A63E57E}">
      <dgm:prSet/>
      <dgm:spPr/>
      <dgm:t>
        <a:bodyPr/>
        <a:lstStyle/>
        <a:p>
          <a:endParaRPr lang="en-US"/>
        </a:p>
      </dgm:t>
    </dgm:pt>
    <dgm:pt modelId="{40BD0659-BA3D-4698-8F20-0E2D379744E2}">
      <dgm:prSet/>
      <dgm:spPr/>
      <dgm:t>
        <a:bodyPr/>
        <a:lstStyle/>
        <a:p>
          <a:r>
            <a:rPr lang="en-GB"/>
            <a:t>Don’t interrupt but keep your thought until an appropriate opportunity arrives. Write it down as it occurs to you if necessary. If, however, you feel it is important to make your point at a particular time, indicate non-verbally your wish to interrupt first.</a:t>
          </a:r>
          <a:endParaRPr lang="en-US"/>
        </a:p>
      </dgm:t>
    </dgm:pt>
    <dgm:pt modelId="{1BD474E0-F20B-49A6-9CFB-7B2EB7F8E5EB}" type="parTrans" cxnId="{CD7A2B6E-DE6A-476B-B84C-75CE0BD75493}">
      <dgm:prSet/>
      <dgm:spPr/>
      <dgm:t>
        <a:bodyPr/>
        <a:lstStyle/>
        <a:p>
          <a:endParaRPr lang="en-US"/>
        </a:p>
      </dgm:t>
    </dgm:pt>
    <dgm:pt modelId="{A26B78CE-3A69-4063-B2FE-982E3E359130}" type="sibTrans" cxnId="{CD7A2B6E-DE6A-476B-B84C-75CE0BD75493}">
      <dgm:prSet/>
      <dgm:spPr/>
      <dgm:t>
        <a:bodyPr/>
        <a:lstStyle/>
        <a:p>
          <a:endParaRPr lang="en-US"/>
        </a:p>
      </dgm:t>
    </dgm:pt>
    <dgm:pt modelId="{9F786F8C-2B74-4995-A5AA-91045E3D3B21}">
      <dgm:prSet/>
      <dgm:spPr/>
      <dgm:t>
        <a:bodyPr/>
        <a:lstStyle/>
        <a:p>
          <a:r>
            <a:rPr lang="en-GB"/>
            <a:t>Don’t be interrupted. If an attempt is made to do so, say “I’d just like to finish what I’m saying”, or, “Let me just finish …”.</a:t>
          </a:r>
          <a:endParaRPr lang="en-US"/>
        </a:p>
      </dgm:t>
    </dgm:pt>
    <dgm:pt modelId="{D7735D00-4F42-40E5-AE6D-7E5DF273C163}" type="parTrans" cxnId="{BB120EB7-66A9-44C5-A1A9-C4D6B3899B4D}">
      <dgm:prSet/>
      <dgm:spPr/>
      <dgm:t>
        <a:bodyPr/>
        <a:lstStyle/>
        <a:p>
          <a:endParaRPr lang="en-US"/>
        </a:p>
      </dgm:t>
    </dgm:pt>
    <dgm:pt modelId="{2A10F8F0-DB7F-4F4B-9D34-8E2FAFE1A78A}" type="sibTrans" cxnId="{BB120EB7-66A9-44C5-A1A9-C4D6B3899B4D}">
      <dgm:prSet/>
      <dgm:spPr/>
      <dgm:t>
        <a:bodyPr/>
        <a:lstStyle/>
        <a:p>
          <a:endParaRPr lang="en-US"/>
        </a:p>
      </dgm:t>
    </dgm:pt>
    <dgm:pt modelId="{6E3BEBA3-1941-436E-9C6D-1DA15B69AC6C}">
      <dgm:prSet/>
      <dgm:spPr/>
      <dgm:t>
        <a:bodyPr/>
        <a:lstStyle/>
        <a:p>
          <a:r>
            <a:rPr lang="en-GB"/>
            <a:t>If you are interrupted, don’t be distracted. Keep your next sentence in mind (write it down if necessary) and continue from where you were interrupted with, or without, “As I was saying …”.</a:t>
          </a:r>
          <a:endParaRPr lang="en-US"/>
        </a:p>
      </dgm:t>
    </dgm:pt>
    <dgm:pt modelId="{E8DE7389-73B9-4490-BE25-D1EBBF391D43}" type="parTrans" cxnId="{51D63914-5304-4DA7-9BD1-B676E0C764A8}">
      <dgm:prSet/>
      <dgm:spPr/>
      <dgm:t>
        <a:bodyPr/>
        <a:lstStyle/>
        <a:p>
          <a:endParaRPr lang="en-US"/>
        </a:p>
      </dgm:t>
    </dgm:pt>
    <dgm:pt modelId="{21D3B8A4-F799-439A-BF31-352FE4BE0EB7}" type="sibTrans" cxnId="{51D63914-5304-4DA7-9BD1-B676E0C764A8}">
      <dgm:prSet/>
      <dgm:spPr/>
      <dgm:t>
        <a:bodyPr/>
        <a:lstStyle/>
        <a:p>
          <a:endParaRPr lang="en-US"/>
        </a:p>
      </dgm:t>
    </dgm:pt>
    <dgm:pt modelId="{DBF46DFB-988C-4E9A-9C90-26F219A97376}" type="pres">
      <dgm:prSet presAssocID="{623D7E08-42BE-425F-9C2D-4015CFAB9E4D}" presName="Name0" presStyleCnt="0">
        <dgm:presLayoutVars>
          <dgm:dir/>
          <dgm:resizeHandles val="exact"/>
        </dgm:presLayoutVars>
      </dgm:prSet>
      <dgm:spPr/>
    </dgm:pt>
    <dgm:pt modelId="{0AD8CB41-AB28-40EA-B217-8B99384AB0B7}" type="pres">
      <dgm:prSet presAssocID="{9A73F3C2-3EA2-416A-88FE-3CFE3A8E71DA}" presName="node" presStyleLbl="node1" presStyleIdx="0" presStyleCnt="4">
        <dgm:presLayoutVars>
          <dgm:bulletEnabled val="1"/>
        </dgm:presLayoutVars>
      </dgm:prSet>
      <dgm:spPr/>
    </dgm:pt>
    <dgm:pt modelId="{4C2B0950-F2F2-417F-9F24-8D34C27BD9BB}" type="pres">
      <dgm:prSet presAssocID="{7662AFA4-1539-4B25-BC2D-F7A93CD82229}" presName="sibTrans" presStyleLbl="sibTrans1D1" presStyleIdx="0" presStyleCnt="3"/>
      <dgm:spPr/>
    </dgm:pt>
    <dgm:pt modelId="{E28A868D-C95F-4EE6-A1FA-DC5550A3D440}" type="pres">
      <dgm:prSet presAssocID="{7662AFA4-1539-4B25-BC2D-F7A93CD82229}" presName="connectorText" presStyleLbl="sibTrans1D1" presStyleIdx="0" presStyleCnt="3"/>
      <dgm:spPr/>
    </dgm:pt>
    <dgm:pt modelId="{795F0CB8-6656-49FB-BE10-1B404F93AC7C}" type="pres">
      <dgm:prSet presAssocID="{40BD0659-BA3D-4698-8F20-0E2D379744E2}" presName="node" presStyleLbl="node1" presStyleIdx="1" presStyleCnt="4">
        <dgm:presLayoutVars>
          <dgm:bulletEnabled val="1"/>
        </dgm:presLayoutVars>
      </dgm:prSet>
      <dgm:spPr/>
    </dgm:pt>
    <dgm:pt modelId="{E287B1A7-C017-459F-A9EA-841B3CFBBBD9}" type="pres">
      <dgm:prSet presAssocID="{A26B78CE-3A69-4063-B2FE-982E3E359130}" presName="sibTrans" presStyleLbl="sibTrans1D1" presStyleIdx="1" presStyleCnt="3"/>
      <dgm:spPr/>
    </dgm:pt>
    <dgm:pt modelId="{4067D863-F27C-4627-9F58-7A9C3950CC2E}" type="pres">
      <dgm:prSet presAssocID="{A26B78CE-3A69-4063-B2FE-982E3E359130}" presName="connectorText" presStyleLbl="sibTrans1D1" presStyleIdx="1" presStyleCnt="3"/>
      <dgm:spPr/>
    </dgm:pt>
    <dgm:pt modelId="{03E0F2ED-41F0-451C-A9B0-5BB34DE210E5}" type="pres">
      <dgm:prSet presAssocID="{9F786F8C-2B74-4995-A5AA-91045E3D3B21}" presName="node" presStyleLbl="node1" presStyleIdx="2" presStyleCnt="4">
        <dgm:presLayoutVars>
          <dgm:bulletEnabled val="1"/>
        </dgm:presLayoutVars>
      </dgm:prSet>
      <dgm:spPr/>
    </dgm:pt>
    <dgm:pt modelId="{9BE81B31-102E-4E2D-B0B6-D7EC93590E78}" type="pres">
      <dgm:prSet presAssocID="{2A10F8F0-DB7F-4F4B-9D34-8E2FAFE1A78A}" presName="sibTrans" presStyleLbl="sibTrans1D1" presStyleIdx="2" presStyleCnt="3"/>
      <dgm:spPr/>
    </dgm:pt>
    <dgm:pt modelId="{8E38F5AB-E1CD-4C66-B66E-F5E35C2778F5}" type="pres">
      <dgm:prSet presAssocID="{2A10F8F0-DB7F-4F4B-9D34-8E2FAFE1A78A}" presName="connectorText" presStyleLbl="sibTrans1D1" presStyleIdx="2" presStyleCnt="3"/>
      <dgm:spPr/>
    </dgm:pt>
    <dgm:pt modelId="{D5E88815-EEE1-4BDA-8569-FC940111916B}" type="pres">
      <dgm:prSet presAssocID="{6E3BEBA3-1941-436E-9C6D-1DA15B69AC6C}" presName="node" presStyleLbl="node1" presStyleIdx="3" presStyleCnt="4">
        <dgm:presLayoutVars>
          <dgm:bulletEnabled val="1"/>
        </dgm:presLayoutVars>
      </dgm:prSet>
      <dgm:spPr/>
    </dgm:pt>
  </dgm:ptLst>
  <dgm:cxnLst>
    <dgm:cxn modelId="{98219307-FB55-4394-A171-BEFD9653C966}" type="presOf" srcId="{2A10F8F0-DB7F-4F4B-9D34-8E2FAFE1A78A}" destId="{8E38F5AB-E1CD-4C66-B66E-F5E35C2778F5}" srcOrd="1" destOrd="0" presId="urn:microsoft.com/office/officeart/2016/7/layout/RepeatingBendingProcessNew"/>
    <dgm:cxn modelId="{51D63914-5304-4DA7-9BD1-B676E0C764A8}" srcId="{623D7E08-42BE-425F-9C2D-4015CFAB9E4D}" destId="{6E3BEBA3-1941-436E-9C6D-1DA15B69AC6C}" srcOrd="3" destOrd="0" parTransId="{E8DE7389-73B9-4490-BE25-D1EBBF391D43}" sibTransId="{21D3B8A4-F799-439A-BF31-352FE4BE0EB7}"/>
    <dgm:cxn modelId="{45A49B2B-E7F6-4389-83F5-4E688999F5B0}" type="presOf" srcId="{40BD0659-BA3D-4698-8F20-0E2D379744E2}" destId="{795F0CB8-6656-49FB-BE10-1B404F93AC7C}" srcOrd="0" destOrd="0" presId="urn:microsoft.com/office/officeart/2016/7/layout/RepeatingBendingProcessNew"/>
    <dgm:cxn modelId="{D58A6A5E-6CE3-406E-A9D0-A0FBF5640AF9}" type="presOf" srcId="{A26B78CE-3A69-4063-B2FE-982E3E359130}" destId="{E287B1A7-C017-459F-A9EA-841B3CFBBBD9}" srcOrd="0" destOrd="0" presId="urn:microsoft.com/office/officeart/2016/7/layout/RepeatingBendingProcessNew"/>
    <dgm:cxn modelId="{DEDF1966-4CEF-421D-8DE0-8E52ECEBC5F0}" type="presOf" srcId="{9A73F3C2-3EA2-416A-88FE-3CFE3A8E71DA}" destId="{0AD8CB41-AB28-40EA-B217-8B99384AB0B7}" srcOrd="0" destOrd="0" presId="urn:microsoft.com/office/officeart/2016/7/layout/RepeatingBendingProcessNew"/>
    <dgm:cxn modelId="{A78B9F47-397B-499A-80DF-DE9938BC4138}" type="presOf" srcId="{7662AFA4-1539-4B25-BC2D-F7A93CD82229}" destId="{4C2B0950-F2F2-417F-9F24-8D34C27BD9BB}" srcOrd="0" destOrd="0" presId="urn:microsoft.com/office/officeart/2016/7/layout/RepeatingBendingProcessNew"/>
    <dgm:cxn modelId="{CD7A2B6E-DE6A-476B-B84C-75CE0BD75493}" srcId="{623D7E08-42BE-425F-9C2D-4015CFAB9E4D}" destId="{40BD0659-BA3D-4698-8F20-0E2D379744E2}" srcOrd="1" destOrd="0" parTransId="{1BD474E0-F20B-49A6-9CFB-7B2EB7F8E5EB}" sibTransId="{A26B78CE-3A69-4063-B2FE-982E3E359130}"/>
    <dgm:cxn modelId="{A9484870-733F-46B4-B88F-CE6FDE704605}" type="presOf" srcId="{A26B78CE-3A69-4063-B2FE-982E3E359130}" destId="{4067D863-F27C-4627-9F58-7A9C3950CC2E}" srcOrd="1" destOrd="0" presId="urn:microsoft.com/office/officeart/2016/7/layout/RepeatingBendingProcessNew"/>
    <dgm:cxn modelId="{9AE26756-92A0-4F3A-92AA-9DA03A63E57E}" srcId="{623D7E08-42BE-425F-9C2D-4015CFAB9E4D}" destId="{9A73F3C2-3EA2-416A-88FE-3CFE3A8E71DA}" srcOrd="0" destOrd="0" parTransId="{9C399736-F4FF-4B5C-9BC4-B715ED7BBA28}" sibTransId="{7662AFA4-1539-4B25-BC2D-F7A93CD82229}"/>
    <dgm:cxn modelId="{86A30657-46CB-478F-B90B-D9E58C9AF799}" type="presOf" srcId="{9F786F8C-2B74-4995-A5AA-91045E3D3B21}" destId="{03E0F2ED-41F0-451C-A9B0-5BB34DE210E5}" srcOrd="0" destOrd="0" presId="urn:microsoft.com/office/officeart/2016/7/layout/RepeatingBendingProcessNew"/>
    <dgm:cxn modelId="{F3EF2E92-FD88-40FA-BBCB-926922E8B8B4}" type="presOf" srcId="{2A10F8F0-DB7F-4F4B-9D34-8E2FAFE1A78A}" destId="{9BE81B31-102E-4E2D-B0B6-D7EC93590E78}" srcOrd="0" destOrd="0" presId="urn:microsoft.com/office/officeart/2016/7/layout/RepeatingBendingProcessNew"/>
    <dgm:cxn modelId="{1C1114A3-A6DF-4C0C-9041-BB6EDE2C5460}" type="presOf" srcId="{6E3BEBA3-1941-436E-9C6D-1DA15B69AC6C}" destId="{D5E88815-EEE1-4BDA-8569-FC940111916B}" srcOrd="0" destOrd="0" presId="urn:microsoft.com/office/officeart/2016/7/layout/RepeatingBendingProcessNew"/>
    <dgm:cxn modelId="{AEF303A7-E450-4681-B196-871465EA0432}" type="presOf" srcId="{623D7E08-42BE-425F-9C2D-4015CFAB9E4D}" destId="{DBF46DFB-988C-4E9A-9C90-26F219A97376}" srcOrd="0" destOrd="0" presId="urn:microsoft.com/office/officeart/2016/7/layout/RepeatingBendingProcessNew"/>
    <dgm:cxn modelId="{BB120EB7-66A9-44C5-A1A9-C4D6B3899B4D}" srcId="{623D7E08-42BE-425F-9C2D-4015CFAB9E4D}" destId="{9F786F8C-2B74-4995-A5AA-91045E3D3B21}" srcOrd="2" destOrd="0" parTransId="{D7735D00-4F42-40E5-AE6D-7E5DF273C163}" sibTransId="{2A10F8F0-DB7F-4F4B-9D34-8E2FAFE1A78A}"/>
    <dgm:cxn modelId="{452A8CFF-F8A4-4849-8E0C-88F8C95B4CC9}" type="presOf" srcId="{7662AFA4-1539-4B25-BC2D-F7A93CD82229}" destId="{E28A868D-C95F-4EE6-A1FA-DC5550A3D440}" srcOrd="1" destOrd="0" presId="urn:microsoft.com/office/officeart/2016/7/layout/RepeatingBendingProcessNew"/>
    <dgm:cxn modelId="{C02BA49A-AD11-4FD9-84E6-AB80DC8DE817}" type="presParOf" srcId="{DBF46DFB-988C-4E9A-9C90-26F219A97376}" destId="{0AD8CB41-AB28-40EA-B217-8B99384AB0B7}" srcOrd="0" destOrd="0" presId="urn:microsoft.com/office/officeart/2016/7/layout/RepeatingBendingProcessNew"/>
    <dgm:cxn modelId="{E218A3B6-B56E-4393-B8E8-03B6B40D7BCF}" type="presParOf" srcId="{DBF46DFB-988C-4E9A-9C90-26F219A97376}" destId="{4C2B0950-F2F2-417F-9F24-8D34C27BD9BB}" srcOrd="1" destOrd="0" presId="urn:microsoft.com/office/officeart/2016/7/layout/RepeatingBendingProcessNew"/>
    <dgm:cxn modelId="{A38D127E-4C47-49C4-B6F4-AB2F6A06CA86}" type="presParOf" srcId="{4C2B0950-F2F2-417F-9F24-8D34C27BD9BB}" destId="{E28A868D-C95F-4EE6-A1FA-DC5550A3D440}" srcOrd="0" destOrd="0" presId="urn:microsoft.com/office/officeart/2016/7/layout/RepeatingBendingProcessNew"/>
    <dgm:cxn modelId="{85F553FC-A51A-41B5-87E6-E394D55E1B9B}" type="presParOf" srcId="{DBF46DFB-988C-4E9A-9C90-26F219A97376}" destId="{795F0CB8-6656-49FB-BE10-1B404F93AC7C}" srcOrd="2" destOrd="0" presId="urn:microsoft.com/office/officeart/2016/7/layout/RepeatingBendingProcessNew"/>
    <dgm:cxn modelId="{559EC626-BC31-435D-8AE9-1794D5386E97}" type="presParOf" srcId="{DBF46DFB-988C-4E9A-9C90-26F219A97376}" destId="{E287B1A7-C017-459F-A9EA-841B3CFBBBD9}" srcOrd="3" destOrd="0" presId="urn:microsoft.com/office/officeart/2016/7/layout/RepeatingBendingProcessNew"/>
    <dgm:cxn modelId="{8A5611BF-877F-4573-BF52-6C0347BDC9ED}" type="presParOf" srcId="{E287B1A7-C017-459F-A9EA-841B3CFBBBD9}" destId="{4067D863-F27C-4627-9F58-7A9C3950CC2E}" srcOrd="0" destOrd="0" presId="urn:microsoft.com/office/officeart/2016/7/layout/RepeatingBendingProcessNew"/>
    <dgm:cxn modelId="{5ED79721-387F-41A5-BCE8-1A670759FDC2}" type="presParOf" srcId="{DBF46DFB-988C-4E9A-9C90-26F219A97376}" destId="{03E0F2ED-41F0-451C-A9B0-5BB34DE210E5}" srcOrd="4" destOrd="0" presId="urn:microsoft.com/office/officeart/2016/7/layout/RepeatingBendingProcessNew"/>
    <dgm:cxn modelId="{916C06CE-1DB1-4EDE-B07D-D7ECD33F6432}" type="presParOf" srcId="{DBF46DFB-988C-4E9A-9C90-26F219A97376}" destId="{9BE81B31-102E-4E2D-B0B6-D7EC93590E78}" srcOrd="5" destOrd="0" presId="urn:microsoft.com/office/officeart/2016/7/layout/RepeatingBendingProcessNew"/>
    <dgm:cxn modelId="{E2024079-4EF8-473A-92C5-9E2D945C0FAA}" type="presParOf" srcId="{9BE81B31-102E-4E2D-B0B6-D7EC93590E78}" destId="{8E38F5AB-E1CD-4C66-B66E-F5E35C2778F5}" srcOrd="0" destOrd="0" presId="urn:microsoft.com/office/officeart/2016/7/layout/RepeatingBendingProcessNew"/>
    <dgm:cxn modelId="{5C19A344-CC4C-43C5-B292-4B090B63D561}" type="presParOf" srcId="{DBF46DFB-988C-4E9A-9C90-26F219A97376}" destId="{D5E88815-EEE1-4BDA-8569-FC940111916B}" srcOrd="6" destOrd="0" presId="urn:microsoft.com/office/officeart/2016/7/layout/RepeatingBendingProcessNew"/>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F93898B0-536C-4839-B3FF-912B81DC560D}"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FCD4FDCD-FA6C-49F5-9A53-9822F209B5BE}">
      <dgm:prSet/>
      <dgm:spPr/>
      <dgm:t>
        <a:bodyPr/>
        <a:lstStyle/>
        <a:p>
          <a:r>
            <a:rPr lang="en-GB"/>
            <a:t>Concede reluctantly </a:t>
          </a:r>
          <a:endParaRPr lang="en-US"/>
        </a:p>
      </dgm:t>
    </dgm:pt>
    <dgm:pt modelId="{7469A667-22AC-486A-809B-36AFDF36BF39}" type="parTrans" cxnId="{CECD2ED9-38F1-443C-956F-3B0B96F52752}">
      <dgm:prSet/>
      <dgm:spPr/>
      <dgm:t>
        <a:bodyPr/>
        <a:lstStyle/>
        <a:p>
          <a:endParaRPr lang="en-US"/>
        </a:p>
      </dgm:t>
    </dgm:pt>
    <dgm:pt modelId="{3CDFE052-792D-4054-9827-B344F599454E}" type="sibTrans" cxnId="{CECD2ED9-38F1-443C-956F-3B0B96F52752}">
      <dgm:prSet/>
      <dgm:spPr/>
      <dgm:t>
        <a:bodyPr/>
        <a:lstStyle/>
        <a:p>
          <a:endParaRPr lang="en-US"/>
        </a:p>
      </dgm:t>
    </dgm:pt>
    <dgm:pt modelId="{686FE347-7A0D-4771-9BA6-9EBA67D46280}">
      <dgm:prSet/>
      <dgm:spPr/>
      <dgm:t>
        <a:bodyPr/>
        <a:lstStyle/>
        <a:p>
          <a:r>
            <a:rPr lang="en-GB"/>
            <a:t>Concede with conditions</a:t>
          </a:r>
          <a:endParaRPr lang="en-US"/>
        </a:p>
      </dgm:t>
    </dgm:pt>
    <dgm:pt modelId="{5380CB86-AC3C-44D2-ADBD-4E52ADAF3E38}" type="parTrans" cxnId="{678477F2-6F52-4968-A93E-A7291EC7F821}">
      <dgm:prSet/>
      <dgm:spPr/>
      <dgm:t>
        <a:bodyPr/>
        <a:lstStyle/>
        <a:p>
          <a:endParaRPr lang="en-US"/>
        </a:p>
      </dgm:t>
    </dgm:pt>
    <dgm:pt modelId="{5F79A3AD-3E50-4768-B639-BEB57C370E06}" type="sibTrans" cxnId="{678477F2-6F52-4968-A93E-A7291EC7F821}">
      <dgm:prSet/>
      <dgm:spPr/>
      <dgm:t>
        <a:bodyPr/>
        <a:lstStyle/>
        <a:p>
          <a:endParaRPr lang="en-US"/>
        </a:p>
      </dgm:t>
    </dgm:pt>
    <dgm:pt modelId="{BE3A28E8-5CB5-4EE9-8DD0-B3BD763FF3A4}">
      <dgm:prSet/>
      <dgm:spPr/>
      <dgm:t>
        <a:bodyPr/>
        <a:lstStyle/>
        <a:p>
          <a:r>
            <a:rPr lang="en-GB"/>
            <a:t>“if we agree to an extra meeting for x then we will require further time for y”</a:t>
          </a:r>
          <a:endParaRPr lang="en-US"/>
        </a:p>
      </dgm:t>
    </dgm:pt>
    <dgm:pt modelId="{65BE5C9A-8737-4ACA-BB96-7BDA5BF9BF4E}" type="parTrans" cxnId="{852B7DA5-934A-4F24-8170-0FD9C3F1E999}">
      <dgm:prSet/>
      <dgm:spPr/>
      <dgm:t>
        <a:bodyPr/>
        <a:lstStyle/>
        <a:p>
          <a:endParaRPr lang="en-US"/>
        </a:p>
      </dgm:t>
    </dgm:pt>
    <dgm:pt modelId="{0E9D009B-1C49-4F1A-93E1-5FADE9A6707A}" type="sibTrans" cxnId="{852B7DA5-934A-4F24-8170-0FD9C3F1E999}">
      <dgm:prSet/>
      <dgm:spPr/>
      <dgm:t>
        <a:bodyPr/>
        <a:lstStyle/>
        <a:p>
          <a:endParaRPr lang="en-US"/>
        </a:p>
      </dgm:t>
    </dgm:pt>
    <dgm:pt modelId="{2C1F9D5C-BD6A-4952-BD46-CC9D4B09E85B}">
      <dgm:prSet/>
      <dgm:spPr/>
      <dgm:t>
        <a:bodyPr/>
        <a:lstStyle/>
        <a:p>
          <a:r>
            <a:rPr lang="en-GB"/>
            <a:t>Highlight the exceptional nature of the concession</a:t>
          </a:r>
          <a:endParaRPr lang="en-US"/>
        </a:p>
      </dgm:t>
    </dgm:pt>
    <dgm:pt modelId="{DADEF5DA-2DAF-486D-A692-6063B4F70D32}" type="parTrans" cxnId="{DC6584CD-3C73-45EC-AA80-9D184EED5207}">
      <dgm:prSet/>
      <dgm:spPr/>
      <dgm:t>
        <a:bodyPr/>
        <a:lstStyle/>
        <a:p>
          <a:endParaRPr lang="en-US"/>
        </a:p>
      </dgm:t>
    </dgm:pt>
    <dgm:pt modelId="{779C1254-DC27-44E8-8B92-E966471CD4F1}" type="sibTrans" cxnId="{DC6584CD-3C73-45EC-AA80-9D184EED5207}">
      <dgm:prSet/>
      <dgm:spPr/>
      <dgm:t>
        <a:bodyPr/>
        <a:lstStyle/>
        <a:p>
          <a:endParaRPr lang="en-US"/>
        </a:p>
      </dgm:t>
    </dgm:pt>
    <dgm:pt modelId="{E42C95D9-E0B7-492C-B99A-8F88E07C259D}">
      <dgm:prSet/>
      <dgm:spPr/>
      <dgm:t>
        <a:bodyPr/>
        <a:lstStyle/>
        <a:p>
          <a:r>
            <a:rPr lang="en-GB"/>
            <a:t>Stress your importance to the process – school branch members will be very difficult to persuade</a:t>
          </a:r>
          <a:endParaRPr lang="en-US"/>
        </a:p>
      </dgm:t>
    </dgm:pt>
    <dgm:pt modelId="{3D55F6BC-0807-483F-8B3F-7DC401C727AD}" type="parTrans" cxnId="{BA62ED05-FAFB-4439-A5B2-B38905EC4BC9}">
      <dgm:prSet/>
      <dgm:spPr/>
      <dgm:t>
        <a:bodyPr/>
        <a:lstStyle/>
        <a:p>
          <a:endParaRPr lang="en-US"/>
        </a:p>
      </dgm:t>
    </dgm:pt>
    <dgm:pt modelId="{A20D6D3E-B589-47E4-8C5B-EEA6296516C4}" type="sibTrans" cxnId="{BA62ED05-FAFB-4439-A5B2-B38905EC4BC9}">
      <dgm:prSet/>
      <dgm:spPr/>
      <dgm:t>
        <a:bodyPr/>
        <a:lstStyle/>
        <a:p>
          <a:endParaRPr lang="en-US"/>
        </a:p>
      </dgm:t>
    </dgm:pt>
    <dgm:pt modelId="{CA0FC843-A9DE-4579-94FF-EEC257E63592}" type="pres">
      <dgm:prSet presAssocID="{F93898B0-536C-4839-B3FF-912B81DC560D}" presName="root" presStyleCnt="0">
        <dgm:presLayoutVars>
          <dgm:dir/>
          <dgm:resizeHandles val="exact"/>
        </dgm:presLayoutVars>
      </dgm:prSet>
      <dgm:spPr/>
    </dgm:pt>
    <dgm:pt modelId="{4AA8DF9B-27D7-4D06-A587-AE497AD37C6D}" type="pres">
      <dgm:prSet presAssocID="{FCD4FDCD-FA6C-49F5-9A53-9822F209B5BE}" presName="compNode" presStyleCnt="0"/>
      <dgm:spPr/>
    </dgm:pt>
    <dgm:pt modelId="{1EDFD451-C6FD-401C-87BF-9C84D0B43234}" type="pres">
      <dgm:prSet presAssocID="{FCD4FDCD-FA6C-49F5-9A53-9822F209B5BE}" presName="bgRect" presStyleLbl="bgShp" presStyleIdx="0" presStyleCnt="4"/>
      <dgm:spPr/>
    </dgm:pt>
    <dgm:pt modelId="{693CA645-6EF5-4282-8F5D-3276E571EFD2}" type="pres">
      <dgm:prSet presAssocID="{FCD4FDCD-FA6C-49F5-9A53-9822F209B5B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mark"/>
        </a:ext>
      </dgm:extLst>
    </dgm:pt>
    <dgm:pt modelId="{3C063F0F-44D3-4DAD-BAB5-10CAB92631AE}" type="pres">
      <dgm:prSet presAssocID="{FCD4FDCD-FA6C-49F5-9A53-9822F209B5BE}" presName="spaceRect" presStyleCnt="0"/>
      <dgm:spPr/>
    </dgm:pt>
    <dgm:pt modelId="{FC2938A5-E643-4DE8-9D4C-20E72E25757C}" type="pres">
      <dgm:prSet presAssocID="{FCD4FDCD-FA6C-49F5-9A53-9822F209B5BE}" presName="parTx" presStyleLbl="revTx" presStyleIdx="0" presStyleCnt="5">
        <dgm:presLayoutVars>
          <dgm:chMax val="0"/>
          <dgm:chPref val="0"/>
        </dgm:presLayoutVars>
      </dgm:prSet>
      <dgm:spPr/>
    </dgm:pt>
    <dgm:pt modelId="{2BA4669E-665E-4EFF-A8EB-ABC8850B126A}" type="pres">
      <dgm:prSet presAssocID="{3CDFE052-792D-4054-9827-B344F599454E}" presName="sibTrans" presStyleCnt="0"/>
      <dgm:spPr/>
    </dgm:pt>
    <dgm:pt modelId="{6BDCE6BC-5CE2-498B-9F90-F17B39F0718F}" type="pres">
      <dgm:prSet presAssocID="{686FE347-7A0D-4771-9BA6-9EBA67D46280}" presName="compNode" presStyleCnt="0"/>
      <dgm:spPr/>
    </dgm:pt>
    <dgm:pt modelId="{0968647C-E229-4403-9B5B-EBD01FD7814F}" type="pres">
      <dgm:prSet presAssocID="{686FE347-7A0D-4771-9BA6-9EBA67D46280}" presName="bgRect" presStyleLbl="bgShp" presStyleIdx="1" presStyleCnt="4"/>
      <dgm:spPr/>
    </dgm:pt>
    <dgm:pt modelId="{5BF96221-7B0B-42BE-9444-50CBE87DA990}" type="pres">
      <dgm:prSet presAssocID="{686FE347-7A0D-4771-9BA6-9EBA67D46280}" presName="iconRect" presStyleLbl="node1" presStyleIdx="1" presStyleCnt="4"/>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hecklist with solid fill"/>
        </a:ext>
      </dgm:extLst>
    </dgm:pt>
    <dgm:pt modelId="{C5EBA640-03E9-4211-B1CC-D5CE85E3BF54}" type="pres">
      <dgm:prSet presAssocID="{686FE347-7A0D-4771-9BA6-9EBA67D46280}" presName="spaceRect" presStyleCnt="0"/>
      <dgm:spPr/>
    </dgm:pt>
    <dgm:pt modelId="{B6BC5C7A-24A8-4924-8AB4-F936C0228BD3}" type="pres">
      <dgm:prSet presAssocID="{686FE347-7A0D-4771-9BA6-9EBA67D46280}" presName="parTx" presStyleLbl="revTx" presStyleIdx="1" presStyleCnt="5">
        <dgm:presLayoutVars>
          <dgm:chMax val="0"/>
          <dgm:chPref val="0"/>
        </dgm:presLayoutVars>
      </dgm:prSet>
      <dgm:spPr/>
    </dgm:pt>
    <dgm:pt modelId="{C43F00AE-6378-4E9F-B062-9F380938CF79}" type="pres">
      <dgm:prSet presAssocID="{686FE347-7A0D-4771-9BA6-9EBA67D46280}" presName="desTx" presStyleLbl="revTx" presStyleIdx="2" presStyleCnt="5">
        <dgm:presLayoutVars/>
      </dgm:prSet>
      <dgm:spPr/>
    </dgm:pt>
    <dgm:pt modelId="{B07390FC-C8D1-4239-81A6-7B76B73A7744}" type="pres">
      <dgm:prSet presAssocID="{5F79A3AD-3E50-4768-B639-BEB57C370E06}" presName="sibTrans" presStyleCnt="0"/>
      <dgm:spPr/>
    </dgm:pt>
    <dgm:pt modelId="{6ADE0298-FA2B-4666-8245-D71322266886}" type="pres">
      <dgm:prSet presAssocID="{2C1F9D5C-BD6A-4952-BD46-CC9D4B09E85B}" presName="compNode" presStyleCnt="0"/>
      <dgm:spPr/>
    </dgm:pt>
    <dgm:pt modelId="{B76028C1-FC87-46B9-8CF2-89FE91BE4307}" type="pres">
      <dgm:prSet presAssocID="{2C1F9D5C-BD6A-4952-BD46-CC9D4B09E85B}" presName="bgRect" presStyleLbl="bgShp" presStyleIdx="2" presStyleCnt="4"/>
      <dgm:spPr/>
    </dgm:pt>
    <dgm:pt modelId="{C664521E-466D-4D86-8607-09922E7A63D9}" type="pres">
      <dgm:prSet presAssocID="{2C1F9D5C-BD6A-4952-BD46-CC9D4B09E85B}"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Open hand with solid fill"/>
        </a:ext>
      </dgm:extLst>
    </dgm:pt>
    <dgm:pt modelId="{F957E3DD-EAA4-438A-BEED-3D337C9920B5}" type="pres">
      <dgm:prSet presAssocID="{2C1F9D5C-BD6A-4952-BD46-CC9D4B09E85B}" presName="spaceRect" presStyleCnt="0"/>
      <dgm:spPr/>
    </dgm:pt>
    <dgm:pt modelId="{1B4B91F4-4507-4CAD-9E7E-0D59FE690F9F}" type="pres">
      <dgm:prSet presAssocID="{2C1F9D5C-BD6A-4952-BD46-CC9D4B09E85B}" presName="parTx" presStyleLbl="revTx" presStyleIdx="3" presStyleCnt="5">
        <dgm:presLayoutVars>
          <dgm:chMax val="0"/>
          <dgm:chPref val="0"/>
        </dgm:presLayoutVars>
      </dgm:prSet>
      <dgm:spPr/>
    </dgm:pt>
    <dgm:pt modelId="{6DCD77B7-1A3E-4FF2-B254-73EBEE23DF0C}" type="pres">
      <dgm:prSet presAssocID="{779C1254-DC27-44E8-8B92-E966471CD4F1}" presName="sibTrans" presStyleCnt="0"/>
      <dgm:spPr/>
    </dgm:pt>
    <dgm:pt modelId="{864E93BB-646F-40BB-9925-CC1525FBEAB8}" type="pres">
      <dgm:prSet presAssocID="{E42C95D9-E0B7-492C-B99A-8F88E07C259D}" presName="compNode" presStyleCnt="0"/>
      <dgm:spPr/>
    </dgm:pt>
    <dgm:pt modelId="{3849D95E-8A93-4756-94FD-CF4AEA69C174}" type="pres">
      <dgm:prSet presAssocID="{E42C95D9-E0B7-492C-B99A-8F88E07C259D}" presName="bgRect" presStyleLbl="bgShp" presStyleIdx="3" presStyleCnt="4"/>
      <dgm:spPr/>
    </dgm:pt>
    <dgm:pt modelId="{46C47B07-375C-4829-8A85-9F991D423828}" type="pres">
      <dgm:prSet presAssocID="{E42C95D9-E0B7-492C-B99A-8F88E07C259D}" presName="iconRect" presStyleLbl="node1" presStyleIdx="3" presStyleCnt="4"/>
      <dgm:spPr>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a:noFill/>
        </a:ln>
      </dgm:spPr>
      <dgm:extLst>
        <a:ext uri="{E40237B7-FDA0-4F09-8148-C483321AD2D9}">
          <dgm14:cNvPr xmlns:dgm14="http://schemas.microsoft.com/office/drawing/2010/diagram" id="0" name="" descr="Children with solid fill"/>
        </a:ext>
      </dgm:extLst>
    </dgm:pt>
    <dgm:pt modelId="{8382B34C-A90D-4C55-B691-A3B8D6D7D260}" type="pres">
      <dgm:prSet presAssocID="{E42C95D9-E0B7-492C-B99A-8F88E07C259D}" presName="spaceRect" presStyleCnt="0"/>
      <dgm:spPr/>
    </dgm:pt>
    <dgm:pt modelId="{195060D0-38FE-4B10-A336-F3B47FD9A5C6}" type="pres">
      <dgm:prSet presAssocID="{E42C95D9-E0B7-492C-B99A-8F88E07C259D}" presName="parTx" presStyleLbl="revTx" presStyleIdx="4" presStyleCnt="5">
        <dgm:presLayoutVars>
          <dgm:chMax val="0"/>
          <dgm:chPref val="0"/>
        </dgm:presLayoutVars>
      </dgm:prSet>
      <dgm:spPr/>
    </dgm:pt>
  </dgm:ptLst>
  <dgm:cxnLst>
    <dgm:cxn modelId="{BA62ED05-FAFB-4439-A5B2-B38905EC4BC9}" srcId="{F93898B0-536C-4839-B3FF-912B81DC560D}" destId="{E42C95D9-E0B7-492C-B99A-8F88E07C259D}" srcOrd="3" destOrd="0" parTransId="{3D55F6BC-0807-483F-8B3F-7DC401C727AD}" sibTransId="{A20D6D3E-B589-47E4-8C5B-EEA6296516C4}"/>
    <dgm:cxn modelId="{2E4AFE0E-9A75-4FE6-AB3E-B44697E19D39}" type="presOf" srcId="{F93898B0-536C-4839-B3FF-912B81DC560D}" destId="{CA0FC843-A9DE-4579-94FF-EEC257E63592}" srcOrd="0" destOrd="0" presId="urn:microsoft.com/office/officeart/2018/2/layout/IconVerticalSolidList"/>
    <dgm:cxn modelId="{B5403419-6027-4133-A1E7-9CE72BAA19B9}" type="presOf" srcId="{FCD4FDCD-FA6C-49F5-9A53-9822F209B5BE}" destId="{FC2938A5-E643-4DE8-9D4C-20E72E25757C}" srcOrd="0" destOrd="0" presId="urn:microsoft.com/office/officeart/2018/2/layout/IconVerticalSolidList"/>
    <dgm:cxn modelId="{AADD3F8D-0CBA-42A5-863A-1D8BFF01A269}" type="presOf" srcId="{686FE347-7A0D-4771-9BA6-9EBA67D46280}" destId="{B6BC5C7A-24A8-4924-8AB4-F936C0228BD3}" srcOrd="0" destOrd="0" presId="urn:microsoft.com/office/officeart/2018/2/layout/IconVerticalSolidList"/>
    <dgm:cxn modelId="{852B7DA5-934A-4F24-8170-0FD9C3F1E999}" srcId="{686FE347-7A0D-4771-9BA6-9EBA67D46280}" destId="{BE3A28E8-5CB5-4EE9-8DD0-B3BD763FF3A4}" srcOrd="0" destOrd="0" parTransId="{65BE5C9A-8737-4ACA-BB96-7BDA5BF9BF4E}" sibTransId="{0E9D009B-1C49-4F1A-93E1-5FADE9A6707A}"/>
    <dgm:cxn modelId="{B48938C4-DECE-4E2F-9A21-B509C1D32AFA}" type="presOf" srcId="{2C1F9D5C-BD6A-4952-BD46-CC9D4B09E85B}" destId="{1B4B91F4-4507-4CAD-9E7E-0D59FE690F9F}" srcOrd="0" destOrd="0" presId="urn:microsoft.com/office/officeart/2018/2/layout/IconVerticalSolidList"/>
    <dgm:cxn modelId="{DC6584CD-3C73-45EC-AA80-9D184EED5207}" srcId="{F93898B0-536C-4839-B3FF-912B81DC560D}" destId="{2C1F9D5C-BD6A-4952-BD46-CC9D4B09E85B}" srcOrd="2" destOrd="0" parTransId="{DADEF5DA-2DAF-486D-A692-6063B4F70D32}" sibTransId="{779C1254-DC27-44E8-8B92-E966471CD4F1}"/>
    <dgm:cxn modelId="{A8396ED5-55A5-4037-AB87-15B67B4A0AFF}" type="presOf" srcId="{BE3A28E8-5CB5-4EE9-8DD0-B3BD763FF3A4}" destId="{C43F00AE-6378-4E9F-B062-9F380938CF79}" srcOrd="0" destOrd="0" presId="urn:microsoft.com/office/officeart/2018/2/layout/IconVerticalSolidList"/>
    <dgm:cxn modelId="{CECD2ED9-38F1-443C-956F-3B0B96F52752}" srcId="{F93898B0-536C-4839-B3FF-912B81DC560D}" destId="{FCD4FDCD-FA6C-49F5-9A53-9822F209B5BE}" srcOrd="0" destOrd="0" parTransId="{7469A667-22AC-486A-809B-36AFDF36BF39}" sibTransId="{3CDFE052-792D-4054-9827-B344F599454E}"/>
    <dgm:cxn modelId="{644EFADF-34A8-445B-9BD4-17FB281E0111}" type="presOf" srcId="{E42C95D9-E0B7-492C-B99A-8F88E07C259D}" destId="{195060D0-38FE-4B10-A336-F3B47FD9A5C6}" srcOrd="0" destOrd="0" presId="urn:microsoft.com/office/officeart/2018/2/layout/IconVerticalSolidList"/>
    <dgm:cxn modelId="{678477F2-6F52-4968-A93E-A7291EC7F821}" srcId="{F93898B0-536C-4839-B3FF-912B81DC560D}" destId="{686FE347-7A0D-4771-9BA6-9EBA67D46280}" srcOrd="1" destOrd="0" parTransId="{5380CB86-AC3C-44D2-ADBD-4E52ADAF3E38}" sibTransId="{5F79A3AD-3E50-4768-B639-BEB57C370E06}"/>
    <dgm:cxn modelId="{002D32E3-555A-4319-A20F-DCF11FCDFB38}" type="presParOf" srcId="{CA0FC843-A9DE-4579-94FF-EEC257E63592}" destId="{4AA8DF9B-27D7-4D06-A587-AE497AD37C6D}" srcOrd="0" destOrd="0" presId="urn:microsoft.com/office/officeart/2018/2/layout/IconVerticalSolidList"/>
    <dgm:cxn modelId="{0406E508-4B5A-4819-BD25-8C8BB1065C4B}" type="presParOf" srcId="{4AA8DF9B-27D7-4D06-A587-AE497AD37C6D}" destId="{1EDFD451-C6FD-401C-87BF-9C84D0B43234}" srcOrd="0" destOrd="0" presId="urn:microsoft.com/office/officeart/2018/2/layout/IconVerticalSolidList"/>
    <dgm:cxn modelId="{1E4254CD-18B1-43C0-A88E-C589D0161BCD}" type="presParOf" srcId="{4AA8DF9B-27D7-4D06-A587-AE497AD37C6D}" destId="{693CA645-6EF5-4282-8F5D-3276E571EFD2}" srcOrd="1" destOrd="0" presId="urn:microsoft.com/office/officeart/2018/2/layout/IconVerticalSolidList"/>
    <dgm:cxn modelId="{4C1200F7-CC7A-4562-B57E-3578B4AAC452}" type="presParOf" srcId="{4AA8DF9B-27D7-4D06-A587-AE497AD37C6D}" destId="{3C063F0F-44D3-4DAD-BAB5-10CAB92631AE}" srcOrd="2" destOrd="0" presId="urn:microsoft.com/office/officeart/2018/2/layout/IconVerticalSolidList"/>
    <dgm:cxn modelId="{36045FDF-D076-4662-A6F1-8A817A8E2A0C}" type="presParOf" srcId="{4AA8DF9B-27D7-4D06-A587-AE497AD37C6D}" destId="{FC2938A5-E643-4DE8-9D4C-20E72E25757C}" srcOrd="3" destOrd="0" presId="urn:microsoft.com/office/officeart/2018/2/layout/IconVerticalSolidList"/>
    <dgm:cxn modelId="{DBFF9EF9-3CAA-4B06-B1D8-7E24A0341707}" type="presParOf" srcId="{CA0FC843-A9DE-4579-94FF-EEC257E63592}" destId="{2BA4669E-665E-4EFF-A8EB-ABC8850B126A}" srcOrd="1" destOrd="0" presId="urn:microsoft.com/office/officeart/2018/2/layout/IconVerticalSolidList"/>
    <dgm:cxn modelId="{3297BA5B-E57B-4C49-A73E-B2707920B113}" type="presParOf" srcId="{CA0FC843-A9DE-4579-94FF-EEC257E63592}" destId="{6BDCE6BC-5CE2-498B-9F90-F17B39F0718F}" srcOrd="2" destOrd="0" presId="urn:microsoft.com/office/officeart/2018/2/layout/IconVerticalSolidList"/>
    <dgm:cxn modelId="{9A0B35D0-4750-4E7F-B26C-FABC272D206E}" type="presParOf" srcId="{6BDCE6BC-5CE2-498B-9F90-F17B39F0718F}" destId="{0968647C-E229-4403-9B5B-EBD01FD7814F}" srcOrd="0" destOrd="0" presId="urn:microsoft.com/office/officeart/2018/2/layout/IconVerticalSolidList"/>
    <dgm:cxn modelId="{EFB53B0D-12B7-4AD9-A9F9-6CD2F38724C4}" type="presParOf" srcId="{6BDCE6BC-5CE2-498B-9F90-F17B39F0718F}" destId="{5BF96221-7B0B-42BE-9444-50CBE87DA990}" srcOrd="1" destOrd="0" presId="urn:microsoft.com/office/officeart/2018/2/layout/IconVerticalSolidList"/>
    <dgm:cxn modelId="{1FA1DAB2-4BF5-4850-877F-F6DFB251286A}" type="presParOf" srcId="{6BDCE6BC-5CE2-498B-9F90-F17B39F0718F}" destId="{C5EBA640-03E9-4211-B1CC-D5CE85E3BF54}" srcOrd="2" destOrd="0" presId="urn:microsoft.com/office/officeart/2018/2/layout/IconVerticalSolidList"/>
    <dgm:cxn modelId="{9B044C31-75FD-414E-85AF-8F01968C39DC}" type="presParOf" srcId="{6BDCE6BC-5CE2-498B-9F90-F17B39F0718F}" destId="{B6BC5C7A-24A8-4924-8AB4-F936C0228BD3}" srcOrd="3" destOrd="0" presId="urn:microsoft.com/office/officeart/2018/2/layout/IconVerticalSolidList"/>
    <dgm:cxn modelId="{4AF4CEDA-662A-4D3B-930E-E055477386DC}" type="presParOf" srcId="{6BDCE6BC-5CE2-498B-9F90-F17B39F0718F}" destId="{C43F00AE-6378-4E9F-B062-9F380938CF79}" srcOrd="4" destOrd="0" presId="urn:microsoft.com/office/officeart/2018/2/layout/IconVerticalSolidList"/>
    <dgm:cxn modelId="{A2182BEC-F7D1-4558-AAC9-23AEEAE370BD}" type="presParOf" srcId="{CA0FC843-A9DE-4579-94FF-EEC257E63592}" destId="{B07390FC-C8D1-4239-81A6-7B76B73A7744}" srcOrd="3" destOrd="0" presId="urn:microsoft.com/office/officeart/2018/2/layout/IconVerticalSolidList"/>
    <dgm:cxn modelId="{6F76C881-0588-44E4-B622-19DB2B7A828C}" type="presParOf" srcId="{CA0FC843-A9DE-4579-94FF-EEC257E63592}" destId="{6ADE0298-FA2B-4666-8245-D71322266886}" srcOrd="4" destOrd="0" presId="urn:microsoft.com/office/officeart/2018/2/layout/IconVerticalSolidList"/>
    <dgm:cxn modelId="{D39AF257-0FBE-4043-8BF3-82A94FB262D8}" type="presParOf" srcId="{6ADE0298-FA2B-4666-8245-D71322266886}" destId="{B76028C1-FC87-46B9-8CF2-89FE91BE4307}" srcOrd="0" destOrd="0" presId="urn:microsoft.com/office/officeart/2018/2/layout/IconVerticalSolidList"/>
    <dgm:cxn modelId="{7462F687-02BF-4A14-9AF3-66D5BD7AF339}" type="presParOf" srcId="{6ADE0298-FA2B-4666-8245-D71322266886}" destId="{C664521E-466D-4D86-8607-09922E7A63D9}" srcOrd="1" destOrd="0" presId="urn:microsoft.com/office/officeart/2018/2/layout/IconVerticalSolidList"/>
    <dgm:cxn modelId="{1AD63DAB-5E22-4BEB-BA93-95AF86EC85DA}" type="presParOf" srcId="{6ADE0298-FA2B-4666-8245-D71322266886}" destId="{F957E3DD-EAA4-438A-BEED-3D337C9920B5}" srcOrd="2" destOrd="0" presId="urn:microsoft.com/office/officeart/2018/2/layout/IconVerticalSolidList"/>
    <dgm:cxn modelId="{AE77D5FE-55D8-4B37-B59E-504469A82A85}" type="presParOf" srcId="{6ADE0298-FA2B-4666-8245-D71322266886}" destId="{1B4B91F4-4507-4CAD-9E7E-0D59FE690F9F}" srcOrd="3" destOrd="0" presId="urn:microsoft.com/office/officeart/2018/2/layout/IconVerticalSolidList"/>
    <dgm:cxn modelId="{7B39E110-DEF3-4D6C-8774-E115F8280101}" type="presParOf" srcId="{CA0FC843-A9DE-4579-94FF-EEC257E63592}" destId="{6DCD77B7-1A3E-4FF2-B254-73EBEE23DF0C}" srcOrd="5" destOrd="0" presId="urn:microsoft.com/office/officeart/2018/2/layout/IconVerticalSolidList"/>
    <dgm:cxn modelId="{F5CCD5A5-4C0A-4D75-B32A-B683F8A3ED95}" type="presParOf" srcId="{CA0FC843-A9DE-4579-94FF-EEC257E63592}" destId="{864E93BB-646F-40BB-9925-CC1525FBEAB8}" srcOrd="6" destOrd="0" presId="urn:microsoft.com/office/officeart/2018/2/layout/IconVerticalSolidList"/>
    <dgm:cxn modelId="{B2647ED9-C89D-4DDD-88B1-CB6B48D3510F}" type="presParOf" srcId="{864E93BB-646F-40BB-9925-CC1525FBEAB8}" destId="{3849D95E-8A93-4756-94FD-CF4AEA69C174}" srcOrd="0" destOrd="0" presId="urn:microsoft.com/office/officeart/2018/2/layout/IconVerticalSolidList"/>
    <dgm:cxn modelId="{D6E1BC28-3D19-4992-9BFC-D644D9AA8E47}" type="presParOf" srcId="{864E93BB-646F-40BB-9925-CC1525FBEAB8}" destId="{46C47B07-375C-4829-8A85-9F991D423828}" srcOrd="1" destOrd="0" presId="urn:microsoft.com/office/officeart/2018/2/layout/IconVerticalSolidList"/>
    <dgm:cxn modelId="{046D77F8-8BFB-49CC-924E-97E489535D54}" type="presParOf" srcId="{864E93BB-646F-40BB-9925-CC1525FBEAB8}" destId="{8382B34C-A90D-4C55-B691-A3B8D6D7D260}" srcOrd="2" destOrd="0" presId="urn:microsoft.com/office/officeart/2018/2/layout/IconVerticalSolidList"/>
    <dgm:cxn modelId="{FB1E9ED9-A574-4352-8AA5-ED47BF40A0B8}" type="presParOf" srcId="{864E93BB-646F-40BB-9925-CC1525FBEAB8}" destId="{195060D0-38FE-4B10-A336-F3B47FD9A5C6}"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FCAC1A-B929-433B-B8F6-B6CAFFB60870}"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1E58F611-60D2-40C6-97E5-0E8877FEB9EB}">
      <dgm:prSet/>
      <dgm:spPr/>
      <dgm:t>
        <a:bodyPr/>
        <a:lstStyle/>
        <a:p>
          <a:r>
            <a:rPr lang="en-US"/>
            <a:t>WTA at school level - </a:t>
          </a:r>
          <a:r>
            <a:rPr lang="en-US" u="sng"/>
            <a:t>collective agreement </a:t>
          </a:r>
          <a:r>
            <a:rPr lang="en-US"/>
            <a:t>reached between trade union(s) and Headteacher as “agent of the authority”</a:t>
          </a:r>
        </a:p>
      </dgm:t>
    </dgm:pt>
    <dgm:pt modelId="{DB25B23B-E0E7-440C-89FE-1EEF7AEDCD9C}" type="parTrans" cxnId="{877908C5-3F7D-48BF-AAE6-76449474903C}">
      <dgm:prSet/>
      <dgm:spPr/>
      <dgm:t>
        <a:bodyPr/>
        <a:lstStyle/>
        <a:p>
          <a:endParaRPr lang="en-US"/>
        </a:p>
      </dgm:t>
    </dgm:pt>
    <dgm:pt modelId="{AF86401F-4981-43BF-B37A-837759E444A7}" type="sibTrans" cxnId="{877908C5-3F7D-48BF-AAE6-76449474903C}">
      <dgm:prSet/>
      <dgm:spPr/>
      <dgm:t>
        <a:bodyPr/>
        <a:lstStyle/>
        <a:p>
          <a:endParaRPr lang="en-US"/>
        </a:p>
      </dgm:t>
    </dgm:pt>
    <dgm:pt modelId="{168982BC-6F6E-4AA9-935E-37E5DEFC8F99}">
      <dgm:prSet/>
      <dgm:spPr/>
      <dgm:t>
        <a:bodyPr/>
        <a:lstStyle/>
        <a:p>
          <a:r>
            <a:rPr lang="en-US"/>
            <a:t>Binding on all members of teaching staff in the establishment</a:t>
          </a:r>
        </a:p>
      </dgm:t>
    </dgm:pt>
    <dgm:pt modelId="{0FB7436D-039F-41C9-9932-32BA1258CED8}" type="parTrans" cxnId="{3DB34843-F79D-41FE-B7BD-3EC80FBF8C8F}">
      <dgm:prSet/>
      <dgm:spPr/>
      <dgm:t>
        <a:bodyPr/>
        <a:lstStyle/>
        <a:p>
          <a:endParaRPr lang="en-US"/>
        </a:p>
      </dgm:t>
    </dgm:pt>
    <dgm:pt modelId="{97C865FB-2538-4D85-A13B-19B27464C938}" type="sibTrans" cxnId="{3DB34843-F79D-41FE-B7BD-3EC80FBF8C8F}">
      <dgm:prSet/>
      <dgm:spPr/>
      <dgm:t>
        <a:bodyPr/>
        <a:lstStyle/>
        <a:p>
          <a:endParaRPr lang="en-US"/>
        </a:p>
      </dgm:t>
    </dgm:pt>
    <dgm:pt modelId="{A5AFFF77-AA24-4E50-AFE0-EC1D6994A0C3}">
      <dgm:prSet/>
      <dgm:spPr/>
      <dgm:t>
        <a:bodyPr/>
        <a:lstStyle/>
        <a:p>
          <a:r>
            <a:rPr lang="en-US"/>
            <a:t>Covers </a:t>
          </a:r>
          <a:r>
            <a:rPr lang="en-US" u="sng"/>
            <a:t>5 hours per week </a:t>
          </a:r>
          <a:r>
            <a:rPr lang="en-US"/>
            <a:t>in a 39 full week equivalent working year </a:t>
          </a:r>
        </a:p>
      </dgm:t>
    </dgm:pt>
    <dgm:pt modelId="{1F007618-CBED-4A9A-AF88-52030FF540DF}" type="parTrans" cxnId="{A0CD4FDD-3622-4332-9C15-70DB0375827A}">
      <dgm:prSet/>
      <dgm:spPr/>
      <dgm:t>
        <a:bodyPr/>
        <a:lstStyle/>
        <a:p>
          <a:endParaRPr lang="en-US"/>
        </a:p>
      </dgm:t>
    </dgm:pt>
    <dgm:pt modelId="{007667CC-626D-4595-A1F5-2FC2C225929E}" type="sibTrans" cxnId="{A0CD4FDD-3622-4332-9C15-70DB0375827A}">
      <dgm:prSet/>
      <dgm:spPr/>
      <dgm:t>
        <a:bodyPr/>
        <a:lstStyle/>
        <a:p>
          <a:endParaRPr lang="en-US"/>
        </a:p>
      </dgm:t>
    </dgm:pt>
    <dgm:pt modelId="{A98A9F6F-120F-42EB-A46C-45A8F8ABB854}">
      <dgm:prSet/>
      <dgm:spPr/>
      <dgm:t>
        <a:bodyPr/>
        <a:lstStyle/>
        <a:p>
          <a:r>
            <a:rPr lang="en-US" dirty="0"/>
            <a:t>Signed off as agreed by Rep and Headteacher</a:t>
          </a:r>
        </a:p>
      </dgm:t>
    </dgm:pt>
    <dgm:pt modelId="{124DD1F1-E4E7-4F3D-A9BA-45E9A1F70BEE}" type="parTrans" cxnId="{FFB3CD3D-84D6-4848-AA25-06E1D96CF215}">
      <dgm:prSet/>
      <dgm:spPr/>
      <dgm:t>
        <a:bodyPr/>
        <a:lstStyle/>
        <a:p>
          <a:endParaRPr lang="en-US"/>
        </a:p>
      </dgm:t>
    </dgm:pt>
    <dgm:pt modelId="{55BB7C00-7BD2-44E7-940A-BB5D3E98F67D}" type="sibTrans" cxnId="{FFB3CD3D-84D6-4848-AA25-06E1D96CF215}">
      <dgm:prSet/>
      <dgm:spPr/>
      <dgm:t>
        <a:bodyPr/>
        <a:lstStyle/>
        <a:p>
          <a:endParaRPr lang="en-US"/>
        </a:p>
      </dgm:t>
    </dgm:pt>
    <dgm:pt modelId="{928653B1-C5ED-44E3-8463-1E2BD7892AD3}" type="pres">
      <dgm:prSet presAssocID="{C4FCAC1A-B929-433B-B8F6-B6CAFFB60870}" presName="root" presStyleCnt="0">
        <dgm:presLayoutVars>
          <dgm:dir/>
          <dgm:resizeHandles val="exact"/>
        </dgm:presLayoutVars>
      </dgm:prSet>
      <dgm:spPr/>
    </dgm:pt>
    <dgm:pt modelId="{3D2B8D2C-E5C9-4FAE-A2DA-AA8DB173D1D8}" type="pres">
      <dgm:prSet presAssocID="{1E58F611-60D2-40C6-97E5-0E8877FEB9EB}" presName="compNode" presStyleCnt="0"/>
      <dgm:spPr/>
    </dgm:pt>
    <dgm:pt modelId="{F7AE3E61-BF7E-4E79-9B7D-3627F8E7488A}" type="pres">
      <dgm:prSet presAssocID="{1E58F611-60D2-40C6-97E5-0E8877FEB9EB}" presName="bgRect" presStyleLbl="bgShp" presStyleIdx="0" presStyleCnt="4"/>
      <dgm:spPr/>
    </dgm:pt>
    <dgm:pt modelId="{1DDDD1DA-31B0-43E0-B093-E29BE02DC83B}" type="pres">
      <dgm:prSet presAssocID="{1E58F611-60D2-40C6-97E5-0E8877FEB9E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ancing"/>
        </a:ext>
      </dgm:extLst>
    </dgm:pt>
    <dgm:pt modelId="{B3EBB83D-8E5E-476E-9F44-CFE426E370C3}" type="pres">
      <dgm:prSet presAssocID="{1E58F611-60D2-40C6-97E5-0E8877FEB9EB}" presName="spaceRect" presStyleCnt="0"/>
      <dgm:spPr/>
    </dgm:pt>
    <dgm:pt modelId="{C5CB3847-188F-47A0-9599-B846CB96FE58}" type="pres">
      <dgm:prSet presAssocID="{1E58F611-60D2-40C6-97E5-0E8877FEB9EB}" presName="parTx" presStyleLbl="revTx" presStyleIdx="0" presStyleCnt="4">
        <dgm:presLayoutVars>
          <dgm:chMax val="0"/>
          <dgm:chPref val="0"/>
        </dgm:presLayoutVars>
      </dgm:prSet>
      <dgm:spPr/>
    </dgm:pt>
    <dgm:pt modelId="{0B877088-8416-4AD3-B13C-688445810DA8}" type="pres">
      <dgm:prSet presAssocID="{AF86401F-4981-43BF-B37A-837759E444A7}" presName="sibTrans" presStyleCnt="0"/>
      <dgm:spPr/>
    </dgm:pt>
    <dgm:pt modelId="{294DB660-A5E8-4665-B1F1-B7C082E6D3A1}" type="pres">
      <dgm:prSet presAssocID="{168982BC-6F6E-4AA9-935E-37E5DEFC8F99}" presName="compNode" presStyleCnt="0"/>
      <dgm:spPr/>
    </dgm:pt>
    <dgm:pt modelId="{7190F3E4-1289-4F36-845F-0F9BF8AEBDAC}" type="pres">
      <dgm:prSet presAssocID="{168982BC-6F6E-4AA9-935E-37E5DEFC8F99}" presName="bgRect" presStyleLbl="bgShp" presStyleIdx="1" presStyleCnt="4"/>
      <dgm:spPr/>
    </dgm:pt>
    <dgm:pt modelId="{6C5CC8D4-B4A9-4A3E-B56C-65B7E4B7ABE3}" type="pres">
      <dgm:prSet presAssocID="{168982BC-6F6E-4AA9-935E-37E5DEFC8F9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roup"/>
        </a:ext>
      </dgm:extLst>
    </dgm:pt>
    <dgm:pt modelId="{1FCDEC9D-72C7-4E1D-B0C3-B5DF8EC4AB2A}" type="pres">
      <dgm:prSet presAssocID="{168982BC-6F6E-4AA9-935E-37E5DEFC8F99}" presName="spaceRect" presStyleCnt="0"/>
      <dgm:spPr/>
    </dgm:pt>
    <dgm:pt modelId="{DFE9E8EB-9B96-4707-876A-C4847E04D3C0}" type="pres">
      <dgm:prSet presAssocID="{168982BC-6F6E-4AA9-935E-37E5DEFC8F99}" presName="parTx" presStyleLbl="revTx" presStyleIdx="1" presStyleCnt="4">
        <dgm:presLayoutVars>
          <dgm:chMax val="0"/>
          <dgm:chPref val="0"/>
        </dgm:presLayoutVars>
      </dgm:prSet>
      <dgm:spPr/>
    </dgm:pt>
    <dgm:pt modelId="{E12C217C-B25F-466B-985A-40FDF84D7DA9}" type="pres">
      <dgm:prSet presAssocID="{97C865FB-2538-4D85-A13B-19B27464C938}" presName="sibTrans" presStyleCnt="0"/>
      <dgm:spPr/>
    </dgm:pt>
    <dgm:pt modelId="{90290D25-CA71-472F-A1BA-80872F5A2474}" type="pres">
      <dgm:prSet presAssocID="{A5AFFF77-AA24-4E50-AFE0-EC1D6994A0C3}" presName="compNode" presStyleCnt="0"/>
      <dgm:spPr/>
    </dgm:pt>
    <dgm:pt modelId="{32EA5980-329A-44A0-A902-28D7AE643205}" type="pres">
      <dgm:prSet presAssocID="{A5AFFF77-AA24-4E50-AFE0-EC1D6994A0C3}" presName="bgRect" presStyleLbl="bgShp" presStyleIdx="2" presStyleCnt="4"/>
      <dgm:spPr/>
    </dgm:pt>
    <dgm:pt modelId="{E40286D5-5CC2-441B-A8BB-7205E059E87E}" type="pres">
      <dgm:prSet presAssocID="{A5AFFF77-AA24-4E50-AFE0-EC1D6994A0C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ck"/>
        </a:ext>
      </dgm:extLst>
    </dgm:pt>
    <dgm:pt modelId="{8E5137C8-B4F2-49A3-8006-37C9202B299F}" type="pres">
      <dgm:prSet presAssocID="{A5AFFF77-AA24-4E50-AFE0-EC1D6994A0C3}" presName="spaceRect" presStyleCnt="0"/>
      <dgm:spPr/>
    </dgm:pt>
    <dgm:pt modelId="{A78FEEB5-0E6E-49F9-9C29-2E981577DF02}" type="pres">
      <dgm:prSet presAssocID="{A5AFFF77-AA24-4E50-AFE0-EC1D6994A0C3}" presName="parTx" presStyleLbl="revTx" presStyleIdx="2" presStyleCnt="4">
        <dgm:presLayoutVars>
          <dgm:chMax val="0"/>
          <dgm:chPref val="0"/>
        </dgm:presLayoutVars>
      </dgm:prSet>
      <dgm:spPr/>
    </dgm:pt>
    <dgm:pt modelId="{79167F1A-98ED-4FCD-A54D-3073071AC101}" type="pres">
      <dgm:prSet presAssocID="{007667CC-626D-4595-A1F5-2FC2C225929E}" presName="sibTrans" presStyleCnt="0"/>
      <dgm:spPr/>
    </dgm:pt>
    <dgm:pt modelId="{94CEDB2E-7514-438A-ACD9-506D8B8B2938}" type="pres">
      <dgm:prSet presAssocID="{A98A9F6F-120F-42EB-A46C-45A8F8ABB854}" presName="compNode" presStyleCnt="0"/>
      <dgm:spPr/>
    </dgm:pt>
    <dgm:pt modelId="{EF4A388F-B58C-4E7D-BD35-C729935AF2EE}" type="pres">
      <dgm:prSet presAssocID="{A98A9F6F-120F-42EB-A46C-45A8F8ABB854}" presName="bgRect" presStyleLbl="bgShp" presStyleIdx="3" presStyleCnt="4"/>
      <dgm:spPr/>
    </dgm:pt>
    <dgm:pt modelId="{E4068A86-E527-4580-A2E8-38BC8CAF864A}" type="pres">
      <dgm:prSet presAssocID="{A98A9F6F-120F-42EB-A46C-45A8F8ABB85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andshake"/>
        </a:ext>
      </dgm:extLst>
    </dgm:pt>
    <dgm:pt modelId="{132F45BF-B639-4D35-8309-3C0C953BA0C9}" type="pres">
      <dgm:prSet presAssocID="{A98A9F6F-120F-42EB-A46C-45A8F8ABB854}" presName="spaceRect" presStyleCnt="0"/>
      <dgm:spPr/>
    </dgm:pt>
    <dgm:pt modelId="{C2165712-49D9-4EEB-8D7D-99D04194B5ED}" type="pres">
      <dgm:prSet presAssocID="{A98A9F6F-120F-42EB-A46C-45A8F8ABB854}" presName="parTx" presStyleLbl="revTx" presStyleIdx="3" presStyleCnt="4">
        <dgm:presLayoutVars>
          <dgm:chMax val="0"/>
          <dgm:chPref val="0"/>
        </dgm:presLayoutVars>
      </dgm:prSet>
      <dgm:spPr/>
    </dgm:pt>
  </dgm:ptLst>
  <dgm:cxnLst>
    <dgm:cxn modelId="{FFB3CD3D-84D6-4848-AA25-06E1D96CF215}" srcId="{C4FCAC1A-B929-433B-B8F6-B6CAFFB60870}" destId="{A98A9F6F-120F-42EB-A46C-45A8F8ABB854}" srcOrd="3" destOrd="0" parTransId="{124DD1F1-E4E7-4F3D-A9BA-45E9A1F70BEE}" sibTransId="{55BB7C00-7BD2-44E7-940A-BB5D3E98F67D}"/>
    <dgm:cxn modelId="{3DB34843-F79D-41FE-B7BD-3EC80FBF8C8F}" srcId="{C4FCAC1A-B929-433B-B8F6-B6CAFFB60870}" destId="{168982BC-6F6E-4AA9-935E-37E5DEFC8F99}" srcOrd="1" destOrd="0" parTransId="{0FB7436D-039F-41C9-9932-32BA1258CED8}" sibTransId="{97C865FB-2538-4D85-A13B-19B27464C938}"/>
    <dgm:cxn modelId="{CB23194D-8274-43B9-98F6-EE760D34DEEE}" type="presOf" srcId="{A98A9F6F-120F-42EB-A46C-45A8F8ABB854}" destId="{C2165712-49D9-4EEB-8D7D-99D04194B5ED}" srcOrd="0" destOrd="0" presId="urn:microsoft.com/office/officeart/2018/2/layout/IconVerticalSolidList"/>
    <dgm:cxn modelId="{09746A58-D0F6-4973-A17D-B79718249C0E}" type="presOf" srcId="{1E58F611-60D2-40C6-97E5-0E8877FEB9EB}" destId="{C5CB3847-188F-47A0-9599-B846CB96FE58}" srcOrd="0" destOrd="0" presId="urn:microsoft.com/office/officeart/2018/2/layout/IconVerticalSolidList"/>
    <dgm:cxn modelId="{99A71589-8CDB-4C09-B2A2-635A49BA2D6A}" type="presOf" srcId="{C4FCAC1A-B929-433B-B8F6-B6CAFFB60870}" destId="{928653B1-C5ED-44E3-8463-1E2BD7892AD3}" srcOrd="0" destOrd="0" presId="urn:microsoft.com/office/officeart/2018/2/layout/IconVerticalSolidList"/>
    <dgm:cxn modelId="{877908C5-3F7D-48BF-AAE6-76449474903C}" srcId="{C4FCAC1A-B929-433B-B8F6-B6CAFFB60870}" destId="{1E58F611-60D2-40C6-97E5-0E8877FEB9EB}" srcOrd="0" destOrd="0" parTransId="{DB25B23B-E0E7-440C-89FE-1EEF7AEDCD9C}" sibTransId="{AF86401F-4981-43BF-B37A-837759E444A7}"/>
    <dgm:cxn modelId="{04FC94D8-33A7-49C4-9BB3-049EAD1A5ED9}" type="presOf" srcId="{A5AFFF77-AA24-4E50-AFE0-EC1D6994A0C3}" destId="{A78FEEB5-0E6E-49F9-9C29-2E981577DF02}" srcOrd="0" destOrd="0" presId="urn:microsoft.com/office/officeart/2018/2/layout/IconVerticalSolidList"/>
    <dgm:cxn modelId="{A0CD4FDD-3622-4332-9C15-70DB0375827A}" srcId="{C4FCAC1A-B929-433B-B8F6-B6CAFFB60870}" destId="{A5AFFF77-AA24-4E50-AFE0-EC1D6994A0C3}" srcOrd="2" destOrd="0" parTransId="{1F007618-CBED-4A9A-AF88-52030FF540DF}" sibTransId="{007667CC-626D-4595-A1F5-2FC2C225929E}"/>
    <dgm:cxn modelId="{95571EF0-CEB8-4462-BA9A-882ADF5EC96E}" type="presOf" srcId="{168982BC-6F6E-4AA9-935E-37E5DEFC8F99}" destId="{DFE9E8EB-9B96-4707-876A-C4847E04D3C0}" srcOrd="0" destOrd="0" presId="urn:microsoft.com/office/officeart/2018/2/layout/IconVerticalSolidList"/>
    <dgm:cxn modelId="{107DEE47-8A66-4193-B0A4-12CD80C6104B}" type="presParOf" srcId="{928653B1-C5ED-44E3-8463-1E2BD7892AD3}" destId="{3D2B8D2C-E5C9-4FAE-A2DA-AA8DB173D1D8}" srcOrd="0" destOrd="0" presId="urn:microsoft.com/office/officeart/2018/2/layout/IconVerticalSolidList"/>
    <dgm:cxn modelId="{E5FABFD1-633B-4864-907F-43661F5CD40F}" type="presParOf" srcId="{3D2B8D2C-E5C9-4FAE-A2DA-AA8DB173D1D8}" destId="{F7AE3E61-BF7E-4E79-9B7D-3627F8E7488A}" srcOrd="0" destOrd="0" presId="urn:microsoft.com/office/officeart/2018/2/layout/IconVerticalSolidList"/>
    <dgm:cxn modelId="{F0FD9FB6-4504-4A5C-AAAE-8023280630D4}" type="presParOf" srcId="{3D2B8D2C-E5C9-4FAE-A2DA-AA8DB173D1D8}" destId="{1DDDD1DA-31B0-43E0-B093-E29BE02DC83B}" srcOrd="1" destOrd="0" presId="urn:microsoft.com/office/officeart/2018/2/layout/IconVerticalSolidList"/>
    <dgm:cxn modelId="{041E163D-45D9-4C50-B85D-199B8013F172}" type="presParOf" srcId="{3D2B8D2C-E5C9-4FAE-A2DA-AA8DB173D1D8}" destId="{B3EBB83D-8E5E-476E-9F44-CFE426E370C3}" srcOrd="2" destOrd="0" presId="urn:microsoft.com/office/officeart/2018/2/layout/IconVerticalSolidList"/>
    <dgm:cxn modelId="{1B85A0A3-0D7F-42AC-B9CA-76C8CC6B9A2B}" type="presParOf" srcId="{3D2B8D2C-E5C9-4FAE-A2DA-AA8DB173D1D8}" destId="{C5CB3847-188F-47A0-9599-B846CB96FE58}" srcOrd="3" destOrd="0" presId="urn:microsoft.com/office/officeart/2018/2/layout/IconVerticalSolidList"/>
    <dgm:cxn modelId="{1FFDB5B1-3699-41AB-83E5-98BB48432464}" type="presParOf" srcId="{928653B1-C5ED-44E3-8463-1E2BD7892AD3}" destId="{0B877088-8416-4AD3-B13C-688445810DA8}" srcOrd="1" destOrd="0" presId="urn:microsoft.com/office/officeart/2018/2/layout/IconVerticalSolidList"/>
    <dgm:cxn modelId="{AAAAF0FB-82FB-4E9D-8F1B-B35799EE8BDE}" type="presParOf" srcId="{928653B1-C5ED-44E3-8463-1E2BD7892AD3}" destId="{294DB660-A5E8-4665-B1F1-B7C082E6D3A1}" srcOrd="2" destOrd="0" presId="urn:microsoft.com/office/officeart/2018/2/layout/IconVerticalSolidList"/>
    <dgm:cxn modelId="{90AC4CE2-206E-4658-ACA8-C4D63FDE65B6}" type="presParOf" srcId="{294DB660-A5E8-4665-B1F1-B7C082E6D3A1}" destId="{7190F3E4-1289-4F36-845F-0F9BF8AEBDAC}" srcOrd="0" destOrd="0" presId="urn:microsoft.com/office/officeart/2018/2/layout/IconVerticalSolidList"/>
    <dgm:cxn modelId="{9E25B554-EEB0-4109-AF92-FDFAF9537A0C}" type="presParOf" srcId="{294DB660-A5E8-4665-B1F1-B7C082E6D3A1}" destId="{6C5CC8D4-B4A9-4A3E-B56C-65B7E4B7ABE3}" srcOrd="1" destOrd="0" presId="urn:microsoft.com/office/officeart/2018/2/layout/IconVerticalSolidList"/>
    <dgm:cxn modelId="{9BDDD185-F8B7-40A5-A05D-12D03C737A0C}" type="presParOf" srcId="{294DB660-A5E8-4665-B1F1-B7C082E6D3A1}" destId="{1FCDEC9D-72C7-4E1D-B0C3-B5DF8EC4AB2A}" srcOrd="2" destOrd="0" presId="urn:microsoft.com/office/officeart/2018/2/layout/IconVerticalSolidList"/>
    <dgm:cxn modelId="{EFA67F5A-EB61-4A17-BDBD-209C63F0CB0D}" type="presParOf" srcId="{294DB660-A5E8-4665-B1F1-B7C082E6D3A1}" destId="{DFE9E8EB-9B96-4707-876A-C4847E04D3C0}" srcOrd="3" destOrd="0" presId="urn:microsoft.com/office/officeart/2018/2/layout/IconVerticalSolidList"/>
    <dgm:cxn modelId="{4DB34FD5-ADAD-4327-93C3-30367DCF507B}" type="presParOf" srcId="{928653B1-C5ED-44E3-8463-1E2BD7892AD3}" destId="{E12C217C-B25F-466B-985A-40FDF84D7DA9}" srcOrd="3" destOrd="0" presId="urn:microsoft.com/office/officeart/2018/2/layout/IconVerticalSolidList"/>
    <dgm:cxn modelId="{5640F55E-FCCB-4F97-A24D-552F9FF24EB4}" type="presParOf" srcId="{928653B1-C5ED-44E3-8463-1E2BD7892AD3}" destId="{90290D25-CA71-472F-A1BA-80872F5A2474}" srcOrd="4" destOrd="0" presId="urn:microsoft.com/office/officeart/2018/2/layout/IconVerticalSolidList"/>
    <dgm:cxn modelId="{E03B0B23-1E02-424E-8966-B86F049ED193}" type="presParOf" srcId="{90290D25-CA71-472F-A1BA-80872F5A2474}" destId="{32EA5980-329A-44A0-A902-28D7AE643205}" srcOrd="0" destOrd="0" presId="urn:microsoft.com/office/officeart/2018/2/layout/IconVerticalSolidList"/>
    <dgm:cxn modelId="{CF309A62-CF6B-4ECD-8219-B2BD9E725E09}" type="presParOf" srcId="{90290D25-CA71-472F-A1BA-80872F5A2474}" destId="{E40286D5-5CC2-441B-A8BB-7205E059E87E}" srcOrd="1" destOrd="0" presId="urn:microsoft.com/office/officeart/2018/2/layout/IconVerticalSolidList"/>
    <dgm:cxn modelId="{80D9F227-E897-47B3-B188-DFBCCCC1EA75}" type="presParOf" srcId="{90290D25-CA71-472F-A1BA-80872F5A2474}" destId="{8E5137C8-B4F2-49A3-8006-37C9202B299F}" srcOrd="2" destOrd="0" presId="urn:microsoft.com/office/officeart/2018/2/layout/IconVerticalSolidList"/>
    <dgm:cxn modelId="{3AB98B0B-5C58-402B-809A-A597D0917030}" type="presParOf" srcId="{90290D25-CA71-472F-A1BA-80872F5A2474}" destId="{A78FEEB5-0E6E-49F9-9C29-2E981577DF02}" srcOrd="3" destOrd="0" presId="urn:microsoft.com/office/officeart/2018/2/layout/IconVerticalSolidList"/>
    <dgm:cxn modelId="{372E3E5C-3394-41C3-A5AD-DB480F6AE0D1}" type="presParOf" srcId="{928653B1-C5ED-44E3-8463-1E2BD7892AD3}" destId="{79167F1A-98ED-4FCD-A54D-3073071AC101}" srcOrd="5" destOrd="0" presId="urn:microsoft.com/office/officeart/2018/2/layout/IconVerticalSolidList"/>
    <dgm:cxn modelId="{3AC1823B-5605-44B9-91A0-F522E5C62445}" type="presParOf" srcId="{928653B1-C5ED-44E3-8463-1E2BD7892AD3}" destId="{94CEDB2E-7514-438A-ACD9-506D8B8B2938}" srcOrd="6" destOrd="0" presId="urn:microsoft.com/office/officeart/2018/2/layout/IconVerticalSolidList"/>
    <dgm:cxn modelId="{F6FDFFE9-AE96-40B2-911D-E2AECA64C80D}" type="presParOf" srcId="{94CEDB2E-7514-438A-ACD9-506D8B8B2938}" destId="{EF4A388F-B58C-4E7D-BD35-C729935AF2EE}" srcOrd="0" destOrd="0" presId="urn:microsoft.com/office/officeart/2018/2/layout/IconVerticalSolidList"/>
    <dgm:cxn modelId="{F4FB2246-D959-47BE-A732-742B425A2FB9}" type="presParOf" srcId="{94CEDB2E-7514-438A-ACD9-506D8B8B2938}" destId="{E4068A86-E527-4580-A2E8-38BC8CAF864A}" srcOrd="1" destOrd="0" presId="urn:microsoft.com/office/officeart/2018/2/layout/IconVerticalSolidList"/>
    <dgm:cxn modelId="{DEAC237C-D07F-492F-9ECD-34C3F98B98A5}" type="presParOf" srcId="{94CEDB2E-7514-438A-ACD9-506D8B8B2938}" destId="{132F45BF-B639-4D35-8309-3C0C953BA0C9}" srcOrd="2" destOrd="0" presId="urn:microsoft.com/office/officeart/2018/2/layout/IconVerticalSolidList"/>
    <dgm:cxn modelId="{3ACEFD26-0121-4E86-94E3-27D6B8696EE2}" type="presParOf" srcId="{94CEDB2E-7514-438A-ACD9-506D8B8B2938}" destId="{C2165712-49D9-4EEB-8D7D-99D04194B5ED}"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57F73045-7B78-48AD-B1E5-5084AAF0243D}" type="doc">
      <dgm:prSet loTypeId="urn:microsoft.com/office/officeart/2016/7/layout/BasicLinearProcessNumbered" loCatId="process" qsTypeId="urn:microsoft.com/office/officeart/2005/8/quickstyle/simple1" qsCatId="simple" csTypeId="urn:microsoft.com/office/officeart/2005/8/colors/accent1_2" csCatId="accent1" phldr="1"/>
      <dgm:spPr/>
      <dgm:t>
        <a:bodyPr/>
        <a:lstStyle/>
        <a:p>
          <a:endParaRPr lang="en-US"/>
        </a:p>
      </dgm:t>
    </dgm:pt>
    <dgm:pt modelId="{120CDFB6-11CF-440B-9612-0A1B33AB9344}">
      <dgm:prSet/>
      <dgm:spPr/>
      <dgm:t>
        <a:bodyPr/>
        <a:lstStyle/>
        <a:p>
          <a:r>
            <a:rPr lang="en-GB"/>
            <a:t>Bring back previously settled issues.</a:t>
          </a:r>
          <a:endParaRPr lang="en-US"/>
        </a:p>
      </dgm:t>
    </dgm:pt>
    <dgm:pt modelId="{DCB53F4E-195A-4DD2-BEBA-7AFE0A126E01}" type="parTrans" cxnId="{339C863A-372F-481A-BF13-E2D5F8FE9DF0}">
      <dgm:prSet/>
      <dgm:spPr/>
      <dgm:t>
        <a:bodyPr/>
        <a:lstStyle/>
        <a:p>
          <a:endParaRPr lang="en-US"/>
        </a:p>
      </dgm:t>
    </dgm:pt>
    <dgm:pt modelId="{8C52578D-29F0-457C-9A1E-2A9485D10AC0}" type="sibTrans" cxnId="{339C863A-372F-481A-BF13-E2D5F8FE9DF0}">
      <dgm:prSet phldrT="1" phldr="0"/>
      <dgm:spPr/>
      <dgm:t>
        <a:bodyPr/>
        <a:lstStyle/>
        <a:p>
          <a:r>
            <a:rPr lang="en-US"/>
            <a:t>1</a:t>
          </a:r>
        </a:p>
      </dgm:t>
    </dgm:pt>
    <dgm:pt modelId="{A1561114-6F37-4013-A760-B92916C6AA74}">
      <dgm:prSet/>
      <dgm:spPr/>
      <dgm:t>
        <a:bodyPr/>
        <a:lstStyle/>
        <a:p>
          <a:r>
            <a:rPr lang="en-GB" dirty="0"/>
            <a:t>Create some ‘wriggle room’ – the negotiations go further than the branch members anticipated, and you need to consult with them.</a:t>
          </a:r>
          <a:endParaRPr lang="en-US" dirty="0"/>
        </a:p>
      </dgm:t>
    </dgm:pt>
    <dgm:pt modelId="{917DDECB-32A5-4FCE-A5A4-C04E6C20820F}" type="parTrans" cxnId="{D12CEEEE-AA5E-43D1-9D8B-3B0ADEA7C938}">
      <dgm:prSet/>
      <dgm:spPr/>
      <dgm:t>
        <a:bodyPr/>
        <a:lstStyle/>
        <a:p>
          <a:endParaRPr lang="en-US"/>
        </a:p>
      </dgm:t>
    </dgm:pt>
    <dgm:pt modelId="{4CFE8225-AC52-45B3-9E62-1EFB0D295B36}" type="sibTrans" cxnId="{D12CEEEE-AA5E-43D1-9D8B-3B0ADEA7C938}">
      <dgm:prSet phldrT="2" phldr="0"/>
      <dgm:spPr/>
      <dgm:t>
        <a:bodyPr/>
        <a:lstStyle/>
        <a:p>
          <a:r>
            <a:rPr lang="en-US"/>
            <a:t>2</a:t>
          </a:r>
        </a:p>
      </dgm:t>
    </dgm:pt>
    <dgm:pt modelId="{4ADC0931-3EA0-45EF-B951-1D0AF933689A}">
      <dgm:prSet/>
      <dgm:spPr/>
      <dgm:t>
        <a:bodyPr/>
        <a:lstStyle/>
        <a:p>
          <a:r>
            <a:rPr lang="en-GB"/>
            <a:t>Don’t feel under pressure to agree straight away – you can always return to negotiations.</a:t>
          </a:r>
          <a:endParaRPr lang="en-US"/>
        </a:p>
      </dgm:t>
    </dgm:pt>
    <dgm:pt modelId="{93EACF3A-9150-4599-8579-AF9B3459E7A8}" type="parTrans" cxnId="{178083E1-B8AE-4E13-B08A-DFBC138693DE}">
      <dgm:prSet/>
      <dgm:spPr/>
      <dgm:t>
        <a:bodyPr/>
        <a:lstStyle/>
        <a:p>
          <a:endParaRPr lang="en-US"/>
        </a:p>
      </dgm:t>
    </dgm:pt>
    <dgm:pt modelId="{867CE7DF-0541-4B63-BE3C-271FD486666F}" type="sibTrans" cxnId="{178083E1-B8AE-4E13-B08A-DFBC138693DE}">
      <dgm:prSet phldrT="3" phldr="0"/>
      <dgm:spPr/>
      <dgm:t>
        <a:bodyPr/>
        <a:lstStyle/>
        <a:p>
          <a:r>
            <a:rPr lang="en-US"/>
            <a:t>3</a:t>
          </a:r>
        </a:p>
      </dgm:t>
    </dgm:pt>
    <dgm:pt modelId="{4AAE8992-ED1A-44BC-BB18-FB3D6E739947}" type="pres">
      <dgm:prSet presAssocID="{57F73045-7B78-48AD-B1E5-5084AAF0243D}" presName="Name0" presStyleCnt="0">
        <dgm:presLayoutVars>
          <dgm:animLvl val="lvl"/>
          <dgm:resizeHandles val="exact"/>
        </dgm:presLayoutVars>
      </dgm:prSet>
      <dgm:spPr/>
    </dgm:pt>
    <dgm:pt modelId="{7F9B79A2-04AC-44B3-A3D6-0CCBE46F7DFD}" type="pres">
      <dgm:prSet presAssocID="{120CDFB6-11CF-440B-9612-0A1B33AB9344}" presName="compositeNode" presStyleCnt="0">
        <dgm:presLayoutVars>
          <dgm:bulletEnabled val="1"/>
        </dgm:presLayoutVars>
      </dgm:prSet>
      <dgm:spPr/>
    </dgm:pt>
    <dgm:pt modelId="{051BABB0-96D8-4ADE-B2AB-1C2EB721EAAD}" type="pres">
      <dgm:prSet presAssocID="{120CDFB6-11CF-440B-9612-0A1B33AB9344}" presName="bgRect" presStyleLbl="bgAccFollowNode1" presStyleIdx="0" presStyleCnt="3"/>
      <dgm:spPr/>
    </dgm:pt>
    <dgm:pt modelId="{0D9EBB6D-05F8-4B39-8C53-5995F0AF183F}" type="pres">
      <dgm:prSet presAssocID="{8C52578D-29F0-457C-9A1E-2A9485D10AC0}" presName="sibTransNodeCircle" presStyleLbl="alignNode1" presStyleIdx="0" presStyleCnt="6">
        <dgm:presLayoutVars>
          <dgm:chMax val="0"/>
          <dgm:bulletEnabled/>
        </dgm:presLayoutVars>
      </dgm:prSet>
      <dgm:spPr/>
    </dgm:pt>
    <dgm:pt modelId="{924753DD-8D9E-4583-B401-A7A59F03017A}" type="pres">
      <dgm:prSet presAssocID="{120CDFB6-11CF-440B-9612-0A1B33AB9344}" presName="bottomLine" presStyleLbl="alignNode1" presStyleIdx="1" presStyleCnt="6">
        <dgm:presLayoutVars/>
      </dgm:prSet>
      <dgm:spPr/>
    </dgm:pt>
    <dgm:pt modelId="{54C0A5F2-19F3-4EAA-84E3-2B6F12FA5CAF}" type="pres">
      <dgm:prSet presAssocID="{120CDFB6-11CF-440B-9612-0A1B33AB9344}" presName="nodeText" presStyleLbl="bgAccFollowNode1" presStyleIdx="0" presStyleCnt="3">
        <dgm:presLayoutVars>
          <dgm:bulletEnabled val="1"/>
        </dgm:presLayoutVars>
      </dgm:prSet>
      <dgm:spPr/>
    </dgm:pt>
    <dgm:pt modelId="{5A740328-044B-4C00-940D-F493CB90A5C8}" type="pres">
      <dgm:prSet presAssocID="{8C52578D-29F0-457C-9A1E-2A9485D10AC0}" presName="sibTrans" presStyleCnt="0"/>
      <dgm:spPr/>
    </dgm:pt>
    <dgm:pt modelId="{094DA284-BA0E-4D26-A324-11EF72DEE2F8}" type="pres">
      <dgm:prSet presAssocID="{A1561114-6F37-4013-A760-B92916C6AA74}" presName="compositeNode" presStyleCnt="0">
        <dgm:presLayoutVars>
          <dgm:bulletEnabled val="1"/>
        </dgm:presLayoutVars>
      </dgm:prSet>
      <dgm:spPr/>
    </dgm:pt>
    <dgm:pt modelId="{AFC1C0BF-7518-4299-9DC8-7F8C0A796677}" type="pres">
      <dgm:prSet presAssocID="{A1561114-6F37-4013-A760-B92916C6AA74}" presName="bgRect" presStyleLbl="bgAccFollowNode1" presStyleIdx="1" presStyleCnt="3"/>
      <dgm:spPr/>
    </dgm:pt>
    <dgm:pt modelId="{072D5761-43C3-4EEC-8E7E-DEB8F8E4C06E}" type="pres">
      <dgm:prSet presAssocID="{4CFE8225-AC52-45B3-9E62-1EFB0D295B36}" presName="sibTransNodeCircle" presStyleLbl="alignNode1" presStyleIdx="2" presStyleCnt="6">
        <dgm:presLayoutVars>
          <dgm:chMax val="0"/>
          <dgm:bulletEnabled/>
        </dgm:presLayoutVars>
      </dgm:prSet>
      <dgm:spPr/>
    </dgm:pt>
    <dgm:pt modelId="{56A903DD-242D-43B4-A25D-34D6309024A0}" type="pres">
      <dgm:prSet presAssocID="{A1561114-6F37-4013-A760-B92916C6AA74}" presName="bottomLine" presStyleLbl="alignNode1" presStyleIdx="3" presStyleCnt="6">
        <dgm:presLayoutVars/>
      </dgm:prSet>
      <dgm:spPr/>
    </dgm:pt>
    <dgm:pt modelId="{A100BB5E-9939-43EB-90EA-7D19923722D5}" type="pres">
      <dgm:prSet presAssocID="{A1561114-6F37-4013-A760-B92916C6AA74}" presName="nodeText" presStyleLbl="bgAccFollowNode1" presStyleIdx="1" presStyleCnt="3">
        <dgm:presLayoutVars>
          <dgm:bulletEnabled val="1"/>
        </dgm:presLayoutVars>
      </dgm:prSet>
      <dgm:spPr/>
    </dgm:pt>
    <dgm:pt modelId="{AED46E4E-E761-4121-9963-418E4DC07D3C}" type="pres">
      <dgm:prSet presAssocID="{4CFE8225-AC52-45B3-9E62-1EFB0D295B36}" presName="sibTrans" presStyleCnt="0"/>
      <dgm:spPr/>
    </dgm:pt>
    <dgm:pt modelId="{FF2683C7-4512-4C90-89FD-903C7FB0E0F5}" type="pres">
      <dgm:prSet presAssocID="{4ADC0931-3EA0-45EF-B951-1D0AF933689A}" presName="compositeNode" presStyleCnt="0">
        <dgm:presLayoutVars>
          <dgm:bulletEnabled val="1"/>
        </dgm:presLayoutVars>
      </dgm:prSet>
      <dgm:spPr/>
    </dgm:pt>
    <dgm:pt modelId="{B3C8E395-A560-424A-869C-25850970AE1D}" type="pres">
      <dgm:prSet presAssocID="{4ADC0931-3EA0-45EF-B951-1D0AF933689A}" presName="bgRect" presStyleLbl="bgAccFollowNode1" presStyleIdx="2" presStyleCnt="3"/>
      <dgm:spPr/>
    </dgm:pt>
    <dgm:pt modelId="{0733589C-6CC7-4567-87E5-11C3B17CEBA5}" type="pres">
      <dgm:prSet presAssocID="{867CE7DF-0541-4B63-BE3C-271FD486666F}" presName="sibTransNodeCircle" presStyleLbl="alignNode1" presStyleIdx="4" presStyleCnt="6">
        <dgm:presLayoutVars>
          <dgm:chMax val="0"/>
          <dgm:bulletEnabled/>
        </dgm:presLayoutVars>
      </dgm:prSet>
      <dgm:spPr/>
    </dgm:pt>
    <dgm:pt modelId="{517D9425-5878-422F-B0DC-AC9A609C457E}" type="pres">
      <dgm:prSet presAssocID="{4ADC0931-3EA0-45EF-B951-1D0AF933689A}" presName="bottomLine" presStyleLbl="alignNode1" presStyleIdx="5" presStyleCnt="6">
        <dgm:presLayoutVars/>
      </dgm:prSet>
      <dgm:spPr/>
    </dgm:pt>
    <dgm:pt modelId="{81CE5114-8191-45F4-908A-2A291D619FA0}" type="pres">
      <dgm:prSet presAssocID="{4ADC0931-3EA0-45EF-B951-1D0AF933689A}" presName="nodeText" presStyleLbl="bgAccFollowNode1" presStyleIdx="2" presStyleCnt="3">
        <dgm:presLayoutVars>
          <dgm:bulletEnabled val="1"/>
        </dgm:presLayoutVars>
      </dgm:prSet>
      <dgm:spPr/>
    </dgm:pt>
  </dgm:ptLst>
  <dgm:cxnLst>
    <dgm:cxn modelId="{339C863A-372F-481A-BF13-E2D5F8FE9DF0}" srcId="{57F73045-7B78-48AD-B1E5-5084AAF0243D}" destId="{120CDFB6-11CF-440B-9612-0A1B33AB9344}" srcOrd="0" destOrd="0" parTransId="{DCB53F4E-195A-4DD2-BEBA-7AFE0A126E01}" sibTransId="{8C52578D-29F0-457C-9A1E-2A9485D10AC0}"/>
    <dgm:cxn modelId="{1E7EFE63-E1D4-4271-BCAD-34EA85B41113}" type="presOf" srcId="{57F73045-7B78-48AD-B1E5-5084AAF0243D}" destId="{4AAE8992-ED1A-44BC-BB18-FB3D6E739947}" srcOrd="0" destOrd="0" presId="urn:microsoft.com/office/officeart/2016/7/layout/BasicLinearProcessNumbered"/>
    <dgm:cxn modelId="{F67A4498-1391-428C-9902-1DD95DA37771}" type="presOf" srcId="{A1561114-6F37-4013-A760-B92916C6AA74}" destId="{AFC1C0BF-7518-4299-9DC8-7F8C0A796677}" srcOrd="0" destOrd="0" presId="urn:microsoft.com/office/officeart/2016/7/layout/BasicLinearProcessNumbered"/>
    <dgm:cxn modelId="{F8BC5AC0-EB0A-43FB-AD9E-57A42007B68B}" type="presOf" srcId="{4ADC0931-3EA0-45EF-B951-1D0AF933689A}" destId="{B3C8E395-A560-424A-869C-25850970AE1D}" srcOrd="0" destOrd="0" presId="urn:microsoft.com/office/officeart/2016/7/layout/BasicLinearProcessNumbered"/>
    <dgm:cxn modelId="{EE84D6C2-F0E3-4613-B60C-B8FC4DDDA427}" type="presOf" srcId="{4ADC0931-3EA0-45EF-B951-1D0AF933689A}" destId="{81CE5114-8191-45F4-908A-2A291D619FA0}" srcOrd="1" destOrd="0" presId="urn:microsoft.com/office/officeart/2016/7/layout/BasicLinearProcessNumbered"/>
    <dgm:cxn modelId="{F74A24D6-CCC9-4DAE-BF86-8385989B6395}" type="presOf" srcId="{867CE7DF-0541-4B63-BE3C-271FD486666F}" destId="{0733589C-6CC7-4567-87E5-11C3B17CEBA5}" srcOrd="0" destOrd="0" presId="urn:microsoft.com/office/officeart/2016/7/layout/BasicLinearProcessNumbered"/>
    <dgm:cxn modelId="{95915DDF-7409-4F8B-BF5F-B964B34FD0B1}" type="presOf" srcId="{4CFE8225-AC52-45B3-9E62-1EFB0D295B36}" destId="{072D5761-43C3-4EEC-8E7E-DEB8F8E4C06E}" srcOrd="0" destOrd="0" presId="urn:microsoft.com/office/officeart/2016/7/layout/BasicLinearProcessNumbered"/>
    <dgm:cxn modelId="{178083E1-B8AE-4E13-B08A-DFBC138693DE}" srcId="{57F73045-7B78-48AD-B1E5-5084AAF0243D}" destId="{4ADC0931-3EA0-45EF-B951-1D0AF933689A}" srcOrd="2" destOrd="0" parTransId="{93EACF3A-9150-4599-8579-AF9B3459E7A8}" sibTransId="{867CE7DF-0541-4B63-BE3C-271FD486666F}"/>
    <dgm:cxn modelId="{123A49EE-C264-4C75-A025-CCB029E51B58}" type="presOf" srcId="{120CDFB6-11CF-440B-9612-0A1B33AB9344}" destId="{051BABB0-96D8-4ADE-B2AB-1C2EB721EAAD}" srcOrd="0" destOrd="0" presId="urn:microsoft.com/office/officeart/2016/7/layout/BasicLinearProcessNumbered"/>
    <dgm:cxn modelId="{D12CEEEE-AA5E-43D1-9D8B-3B0ADEA7C938}" srcId="{57F73045-7B78-48AD-B1E5-5084AAF0243D}" destId="{A1561114-6F37-4013-A760-B92916C6AA74}" srcOrd="1" destOrd="0" parTransId="{917DDECB-32A5-4FCE-A5A4-C04E6C20820F}" sibTransId="{4CFE8225-AC52-45B3-9E62-1EFB0D295B36}"/>
    <dgm:cxn modelId="{E70876F5-2949-45C3-98D2-C87293FD2152}" type="presOf" srcId="{A1561114-6F37-4013-A760-B92916C6AA74}" destId="{A100BB5E-9939-43EB-90EA-7D19923722D5}" srcOrd="1" destOrd="0" presId="urn:microsoft.com/office/officeart/2016/7/layout/BasicLinearProcessNumbered"/>
    <dgm:cxn modelId="{1D6FF7F6-AA6A-423F-A35A-4ED0C55671BE}" type="presOf" srcId="{8C52578D-29F0-457C-9A1E-2A9485D10AC0}" destId="{0D9EBB6D-05F8-4B39-8C53-5995F0AF183F}" srcOrd="0" destOrd="0" presId="urn:microsoft.com/office/officeart/2016/7/layout/BasicLinearProcessNumbered"/>
    <dgm:cxn modelId="{A84C3EF7-F29B-4BD2-8DF2-B69B64BAF854}" type="presOf" srcId="{120CDFB6-11CF-440B-9612-0A1B33AB9344}" destId="{54C0A5F2-19F3-4EAA-84E3-2B6F12FA5CAF}" srcOrd="1" destOrd="0" presId="urn:microsoft.com/office/officeart/2016/7/layout/BasicLinearProcessNumbered"/>
    <dgm:cxn modelId="{1164B8E0-8D8C-4F24-BE9F-D7F1F40FF9AA}" type="presParOf" srcId="{4AAE8992-ED1A-44BC-BB18-FB3D6E739947}" destId="{7F9B79A2-04AC-44B3-A3D6-0CCBE46F7DFD}" srcOrd="0" destOrd="0" presId="urn:microsoft.com/office/officeart/2016/7/layout/BasicLinearProcessNumbered"/>
    <dgm:cxn modelId="{251737D6-AAB9-4905-8DDB-D3E560E73347}" type="presParOf" srcId="{7F9B79A2-04AC-44B3-A3D6-0CCBE46F7DFD}" destId="{051BABB0-96D8-4ADE-B2AB-1C2EB721EAAD}" srcOrd="0" destOrd="0" presId="urn:microsoft.com/office/officeart/2016/7/layout/BasicLinearProcessNumbered"/>
    <dgm:cxn modelId="{62156904-293A-49F5-8392-48FB74D1B1B0}" type="presParOf" srcId="{7F9B79A2-04AC-44B3-A3D6-0CCBE46F7DFD}" destId="{0D9EBB6D-05F8-4B39-8C53-5995F0AF183F}" srcOrd="1" destOrd="0" presId="urn:microsoft.com/office/officeart/2016/7/layout/BasicLinearProcessNumbered"/>
    <dgm:cxn modelId="{3D7D786C-010B-490A-A141-EC6435D43BA7}" type="presParOf" srcId="{7F9B79A2-04AC-44B3-A3D6-0CCBE46F7DFD}" destId="{924753DD-8D9E-4583-B401-A7A59F03017A}" srcOrd="2" destOrd="0" presId="urn:microsoft.com/office/officeart/2016/7/layout/BasicLinearProcessNumbered"/>
    <dgm:cxn modelId="{814802AE-9CDF-4E2B-BC0B-06EC61783207}" type="presParOf" srcId="{7F9B79A2-04AC-44B3-A3D6-0CCBE46F7DFD}" destId="{54C0A5F2-19F3-4EAA-84E3-2B6F12FA5CAF}" srcOrd="3" destOrd="0" presId="urn:microsoft.com/office/officeart/2016/7/layout/BasicLinearProcessNumbered"/>
    <dgm:cxn modelId="{6740688A-6923-4101-979A-4A0A416CEA88}" type="presParOf" srcId="{4AAE8992-ED1A-44BC-BB18-FB3D6E739947}" destId="{5A740328-044B-4C00-940D-F493CB90A5C8}" srcOrd="1" destOrd="0" presId="urn:microsoft.com/office/officeart/2016/7/layout/BasicLinearProcessNumbered"/>
    <dgm:cxn modelId="{4996C3AB-4474-4C4B-82DB-7CED0AE98135}" type="presParOf" srcId="{4AAE8992-ED1A-44BC-BB18-FB3D6E739947}" destId="{094DA284-BA0E-4D26-A324-11EF72DEE2F8}" srcOrd="2" destOrd="0" presId="urn:microsoft.com/office/officeart/2016/7/layout/BasicLinearProcessNumbered"/>
    <dgm:cxn modelId="{D89298E1-83F8-443D-84C0-858E7E6B9D93}" type="presParOf" srcId="{094DA284-BA0E-4D26-A324-11EF72DEE2F8}" destId="{AFC1C0BF-7518-4299-9DC8-7F8C0A796677}" srcOrd="0" destOrd="0" presId="urn:microsoft.com/office/officeart/2016/7/layout/BasicLinearProcessNumbered"/>
    <dgm:cxn modelId="{2A6C42CD-CFC6-4201-9309-37394B8AC83F}" type="presParOf" srcId="{094DA284-BA0E-4D26-A324-11EF72DEE2F8}" destId="{072D5761-43C3-4EEC-8E7E-DEB8F8E4C06E}" srcOrd="1" destOrd="0" presId="urn:microsoft.com/office/officeart/2016/7/layout/BasicLinearProcessNumbered"/>
    <dgm:cxn modelId="{4D86A5A0-244A-421C-B964-DC6E0FDBC5A2}" type="presParOf" srcId="{094DA284-BA0E-4D26-A324-11EF72DEE2F8}" destId="{56A903DD-242D-43B4-A25D-34D6309024A0}" srcOrd="2" destOrd="0" presId="urn:microsoft.com/office/officeart/2016/7/layout/BasicLinearProcessNumbered"/>
    <dgm:cxn modelId="{50F1BA2F-96AE-4261-A77E-C8E5D39E023E}" type="presParOf" srcId="{094DA284-BA0E-4D26-A324-11EF72DEE2F8}" destId="{A100BB5E-9939-43EB-90EA-7D19923722D5}" srcOrd="3" destOrd="0" presId="urn:microsoft.com/office/officeart/2016/7/layout/BasicLinearProcessNumbered"/>
    <dgm:cxn modelId="{70DBA222-A90D-4946-ADB0-1C570942C92E}" type="presParOf" srcId="{4AAE8992-ED1A-44BC-BB18-FB3D6E739947}" destId="{AED46E4E-E761-4121-9963-418E4DC07D3C}" srcOrd="3" destOrd="0" presId="urn:microsoft.com/office/officeart/2016/7/layout/BasicLinearProcessNumbered"/>
    <dgm:cxn modelId="{F01423A9-ACFD-415A-AD30-4CCFD052E64A}" type="presParOf" srcId="{4AAE8992-ED1A-44BC-BB18-FB3D6E739947}" destId="{FF2683C7-4512-4C90-89FD-903C7FB0E0F5}" srcOrd="4" destOrd="0" presId="urn:microsoft.com/office/officeart/2016/7/layout/BasicLinearProcessNumbered"/>
    <dgm:cxn modelId="{5460442A-69E6-4F8B-AAAB-68498F4893AF}" type="presParOf" srcId="{FF2683C7-4512-4C90-89FD-903C7FB0E0F5}" destId="{B3C8E395-A560-424A-869C-25850970AE1D}" srcOrd="0" destOrd="0" presId="urn:microsoft.com/office/officeart/2016/7/layout/BasicLinearProcessNumbered"/>
    <dgm:cxn modelId="{AE2FA0B9-7676-427C-831E-495E9D244ABA}" type="presParOf" srcId="{FF2683C7-4512-4C90-89FD-903C7FB0E0F5}" destId="{0733589C-6CC7-4567-87E5-11C3B17CEBA5}" srcOrd="1" destOrd="0" presId="urn:microsoft.com/office/officeart/2016/7/layout/BasicLinearProcessNumbered"/>
    <dgm:cxn modelId="{97F2D11A-23DB-4FDB-A42E-A4DF5C168729}" type="presParOf" srcId="{FF2683C7-4512-4C90-89FD-903C7FB0E0F5}" destId="{517D9425-5878-422F-B0DC-AC9A609C457E}" srcOrd="2" destOrd="0" presId="urn:microsoft.com/office/officeart/2016/7/layout/BasicLinearProcessNumbered"/>
    <dgm:cxn modelId="{7A4809DA-1A45-485B-B7B7-FB988167F379}" type="presParOf" srcId="{FF2683C7-4512-4C90-89FD-903C7FB0E0F5}" destId="{81CE5114-8191-45F4-908A-2A291D619FA0}" srcOrd="3" destOrd="0" presId="urn:microsoft.com/office/officeart/2016/7/layout/BasicLinearProcessNumbered"/>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3B37B5-8988-442C-99E8-5A39E362287C}"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DB5E834-7854-41DF-9A3B-E3D869E79E2D}">
      <dgm:prSet/>
      <dgm:spPr/>
      <dgm:t>
        <a:bodyPr/>
        <a:lstStyle/>
        <a:p>
          <a:r>
            <a:rPr lang="en-US"/>
            <a:t>22.5 hours maximum class contact.</a:t>
          </a:r>
        </a:p>
      </dgm:t>
    </dgm:pt>
    <dgm:pt modelId="{CBDBA35C-8B99-46DF-A307-A6AF6D7A57BB}" type="parTrans" cxnId="{3038796C-4314-4A18-94D5-A136D9F54724}">
      <dgm:prSet/>
      <dgm:spPr/>
      <dgm:t>
        <a:bodyPr/>
        <a:lstStyle/>
        <a:p>
          <a:endParaRPr lang="en-US"/>
        </a:p>
      </dgm:t>
    </dgm:pt>
    <dgm:pt modelId="{F60E3E13-7C3C-4CEA-AB3D-2A9BFF448A83}" type="sibTrans" cxnId="{3038796C-4314-4A18-94D5-A136D9F54724}">
      <dgm:prSet/>
      <dgm:spPr/>
      <dgm:t>
        <a:bodyPr/>
        <a:lstStyle/>
        <a:p>
          <a:endParaRPr lang="en-US"/>
        </a:p>
      </dgm:t>
    </dgm:pt>
    <dgm:pt modelId="{77C2493F-09CE-4BA3-BB76-4359D2FA21B4}">
      <dgm:prSet/>
      <dgm:spPr/>
      <dgm:t>
        <a:bodyPr/>
        <a:lstStyle/>
        <a:p>
          <a:r>
            <a:rPr lang="en-US"/>
            <a:t>7.5 hours preparation and correction.</a:t>
          </a:r>
        </a:p>
      </dgm:t>
    </dgm:pt>
    <dgm:pt modelId="{4C1914FB-3502-46A6-B4FB-D24A4BB8D67E}" type="parTrans" cxnId="{A6840987-BCC8-435C-8B99-AC097DB7C0B0}">
      <dgm:prSet/>
      <dgm:spPr/>
      <dgm:t>
        <a:bodyPr/>
        <a:lstStyle/>
        <a:p>
          <a:endParaRPr lang="en-US"/>
        </a:p>
      </dgm:t>
    </dgm:pt>
    <dgm:pt modelId="{9AAE9CE4-5F55-44DF-A16A-D55B48302B23}" type="sibTrans" cxnId="{A6840987-BCC8-435C-8B99-AC097DB7C0B0}">
      <dgm:prSet/>
      <dgm:spPr/>
      <dgm:t>
        <a:bodyPr/>
        <a:lstStyle/>
        <a:p>
          <a:endParaRPr lang="en-US"/>
        </a:p>
      </dgm:t>
    </dgm:pt>
    <dgm:pt modelId="{B65F4514-C865-4217-AC05-9D4E65734A9B}">
      <dgm:prSet/>
      <dgm:spPr/>
      <dgm:t>
        <a:bodyPr/>
        <a:lstStyle/>
        <a:p>
          <a:r>
            <a:rPr lang="en-US" dirty="0"/>
            <a:t>5 hours collegiate time with arrangements agreed at school level between HT as agent of Local Authority and EIS Rep on behalf of members.</a:t>
          </a:r>
        </a:p>
      </dgm:t>
    </dgm:pt>
    <dgm:pt modelId="{66C7E331-DFBD-4B58-BE0B-D14D26F6C5F6}" type="parTrans" cxnId="{14FBC559-4DF7-45DA-846B-9EDC2B33CFF3}">
      <dgm:prSet/>
      <dgm:spPr/>
      <dgm:t>
        <a:bodyPr/>
        <a:lstStyle/>
        <a:p>
          <a:endParaRPr lang="en-US"/>
        </a:p>
      </dgm:t>
    </dgm:pt>
    <dgm:pt modelId="{DFFD5101-3F31-44C5-AE62-A07988990D7B}" type="sibTrans" cxnId="{14FBC559-4DF7-45DA-846B-9EDC2B33CFF3}">
      <dgm:prSet/>
      <dgm:spPr/>
      <dgm:t>
        <a:bodyPr/>
        <a:lstStyle/>
        <a:p>
          <a:endParaRPr lang="en-US"/>
        </a:p>
      </dgm:t>
    </dgm:pt>
    <dgm:pt modelId="{BAF895CB-EEF3-4438-A253-0FA5770FFCEA}" type="pres">
      <dgm:prSet presAssocID="{243B37B5-8988-442C-99E8-5A39E362287C}" presName="root" presStyleCnt="0">
        <dgm:presLayoutVars>
          <dgm:dir/>
          <dgm:resizeHandles val="exact"/>
        </dgm:presLayoutVars>
      </dgm:prSet>
      <dgm:spPr/>
    </dgm:pt>
    <dgm:pt modelId="{CE798A14-714C-4981-A227-5F23427FB38E}" type="pres">
      <dgm:prSet presAssocID="{9DB5E834-7854-41DF-9A3B-E3D869E79E2D}" presName="compNode" presStyleCnt="0"/>
      <dgm:spPr/>
    </dgm:pt>
    <dgm:pt modelId="{35590270-C0F5-417A-B241-7E21C99F074B}" type="pres">
      <dgm:prSet presAssocID="{9DB5E834-7854-41DF-9A3B-E3D869E79E2D}" presName="bgRect" presStyleLbl="bgShp" presStyleIdx="0" presStyleCnt="3"/>
      <dgm:spPr/>
    </dgm:pt>
    <dgm:pt modelId="{DE7DFF05-A411-4E32-AB4C-DFC07C564C37}" type="pres">
      <dgm:prSet presAssocID="{9DB5E834-7854-41DF-9A3B-E3D869E79E2D}"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Teacher"/>
        </a:ext>
      </dgm:extLst>
    </dgm:pt>
    <dgm:pt modelId="{70D4E216-12E4-4469-AAB0-C13D287EF978}" type="pres">
      <dgm:prSet presAssocID="{9DB5E834-7854-41DF-9A3B-E3D869E79E2D}" presName="spaceRect" presStyleCnt="0"/>
      <dgm:spPr/>
    </dgm:pt>
    <dgm:pt modelId="{66188E97-847B-4D2F-854A-8904B97E2A34}" type="pres">
      <dgm:prSet presAssocID="{9DB5E834-7854-41DF-9A3B-E3D869E79E2D}" presName="parTx" presStyleLbl="revTx" presStyleIdx="0" presStyleCnt="3">
        <dgm:presLayoutVars>
          <dgm:chMax val="0"/>
          <dgm:chPref val="0"/>
        </dgm:presLayoutVars>
      </dgm:prSet>
      <dgm:spPr/>
    </dgm:pt>
    <dgm:pt modelId="{5F17C7BD-354E-433C-A7B7-0970963F86D3}" type="pres">
      <dgm:prSet presAssocID="{F60E3E13-7C3C-4CEA-AB3D-2A9BFF448A83}" presName="sibTrans" presStyleCnt="0"/>
      <dgm:spPr/>
    </dgm:pt>
    <dgm:pt modelId="{E98D6788-9412-43AB-935E-ABFEE5569CBC}" type="pres">
      <dgm:prSet presAssocID="{77C2493F-09CE-4BA3-BB76-4359D2FA21B4}" presName="compNode" presStyleCnt="0"/>
      <dgm:spPr/>
    </dgm:pt>
    <dgm:pt modelId="{F784A48A-42BB-4E7A-ADB7-1BCEACDA70F9}" type="pres">
      <dgm:prSet presAssocID="{77C2493F-09CE-4BA3-BB76-4359D2FA21B4}" presName="bgRect" presStyleLbl="bgShp" presStyleIdx="1" presStyleCnt="3"/>
      <dgm:spPr/>
    </dgm:pt>
    <dgm:pt modelId="{78707EF6-4644-4D29-BE71-4633BD90D6FC}" type="pres">
      <dgm:prSet presAssocID="{77C2493F-09CE-4BA3-BB76-4359D2FA21B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watch"/>
        </a:ext>
      </dgm:extLst>
    </dgm:pt>
    <dgm:pt modelId="{FF58CF12-AB90-4547-A456-4C3FCCBD1A3C}" type="pres">
      <dgm:prSet presAssocID="{77C2493F-09CE-4BA3-BB76-4359D2FA21B4}" presName="spaceRect" presStyleCnt="0"/>
      <dgm:spPr/>
    </dgm:pt>
    <dgm:pt modelId="{FCFB7C99-FFF4-4C6D-9520-BE182E9C9C74}" type="pres">
      <dgm:prSet presAssocID="{77C2493F-09CE-4BA3-BB76-4359D2FA21B4}" presName="parTx" presStyleLbl="revTx" presStyleIdx="1" presStyleCnt="3">
        <dgm:presLayoutVars>
          <dgm:chMax val="0"/>
          <dgm:chPref val="0"/>
        </dgm:presLayoutVars>
      </dgm:prSet>
      <dgm:spPr/>
    </dgm:pt>
    <dgm:pt modelId="{1705BB69-6C39-4AB2-8DF5-94E3EFABF6FF}" type="pres">
      <dgm:prSet presAssocID="{9AAE9CE4-5F55-44DF-A16A-D55B48302B23}" presName="sibTrans" presStyleCnt="0"/>
      <dgm:spPr/>
    </dgm:pt>
    <dgm:pt modelId="{CF486E08-BD12-48F4-8283-7B0BA05B5C57}" type="pres">
      <dgm:prSet presAssocID="{B65F4514-C865-4217-AC05-9D4E65734A9B}" presName="compNode" presStyleCnt="0"/>
      <dgm:spPr/>
    </dgm:pt>
    <dgm:pt modelId="{B24D5D7F-F8EE-4A36-82AD-714F2B47CE94}" type="pres">
      <dgm:prSet presAssocID="{B65F4514-C865-4217-AC05-9D4E65734A9B}" presName="bgRect" presStyleLbl="bgShp" presStyleIdx="2" presStyleCnt="3"/>
      <dgm:spPr/>
    </dgm:pt>
    <dgm:pt modelId="{7AEC6032-3B3B-481C-B489-6223536B85A4}" type="pres">
      <dgm:prSet presAssocID="{B65F4514-C865-4217-AC05-9D4E65734A9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Online meeting with solid fill"/>
        </a:ext>
      </dgm:extLst>
    </dgm:pt>
    <dgm:pt modelId="{87AAF483-D51C-41B1-9EBA-12660F37523E}" type="pres">
      <dgm:prSet presAssocID="{B65F4514-C865-4217-AC05-9D4E65734A9B}" presName="spaceRect" presStyleCnt="0"/>
      <dgm:spPr/>
    </dgm:pt>
    <dgm:pt modelId="{05F634EB-AB17-4776-8F83-99CACEB1E154}" type="pres">
      <dgm:prSet presAssocID="{B65F4514-C865-4217-AC05-9D4E65734A9B}" presName="parTx" presStyleLbl="revTx" presStyleIdx="2" presStyleCnt="3">
        <dgm:presLayoutVars>
          <dgm:chMax val="0"/>
          <dgm:chPref val="0"/>
        </dgm:presLayoutVars>
      </dgm:prSet>
      <dgm:spPr/>
    </dgm:pt>
  </dgm:ptLst>
  <dgm:cxnLst>
    <dgm:cxn modelId="{91A7005F-D4DE-4FBE-8091-EC37BC431B00}" type="presOf" srcId="{77C2493F-09CE-4BA3-BB76-4359D2FA21B4}" destId="{FCFB7C99-FFF4-4C6D-9520-BE182E9C9C74}" srcOrd="0" destOrd="0" presId="urn:microsoft.com/office/officeart/2018/2/layout/IconVerticalSolidList"/>
    <dgm:cxn modelId="{3038796C-4314-4A18-94D5-A136D9F54724}" srcId="{243B37B5-8988-442C-99E8-5A39E362287C}" destId="{9DB5E834-7854-41DF-9A3B-E3D869E79E2D}" srcOrd="0" destOrd="0" parTransId="{CBDBA35C-8B99-46DF-A307-A6AF6D7A57BB}" sibTransId="{F60E3E13-7C3C-4CEA-AB3D-2A9BFF448A83}"/>
    <dgm:cxn modelId="{14FBC559-4DF7-45DA-846B-9EDC2B33CFF3}" srcId="{243B37B5-8988-442C-99E8-5A39E362287C}" destId="{B65F4514-C865-4217-AC05-9D4E65734A9B}" srcOrd="2" destOrd="0" parTransId="{66C7E331-DFBD-4B58-BE0B-D14D26F6C5F6}" sibTransId="{DFFD5101-3F31-44C5-AE62-A07988990D7B}"/>
    <dgm:cxn modelId="{A6840987-BCC8-435C-8B99-AC097DB7C0B0}" srcId="{243B37B5-8988-442C-99E8-5A39E362287C}" destId="{77C2493F-09CE-4BA3-BB76-4359D2FA21B4}" srcOrd="1" destOrd="0" parTransId="{4C1914FB-3502-46A6-B4FB-D24A4BB8D67E}" sibTransId="{9AAE9CE4-5F55-44DF-A16A-D55B48302B23}"/>
    <dgm:cxn modelId="{65E99189-8479-4629-A1F6-40123A09B0F4}" type="presOf" srcId="{B65F4514-C865-4217-AC05-9D4E65734A9B}" destId="{05F634EB-AB17-4776-8F83-99CACEB1E154}" srcOrd="0" destOrd="0" presId="urn:microsoft.com/office/officeart/2018/2/layout/IconVerticalSolidList"/>
    <dgm:cxn modelId="{A1B841D4-CDC9-46BB-8C15-ED0CDB58C14D}" type="presOf" srcId="{243B37B5-8988-442C-99E8-5A39E362287C}" destId="{BAF895CB-EEF3-4438-A253-0FA5770FFCEA}" srcOrd="0" destOrd="0" presId="urn:microsoft.com/office/officeart/2018/2/layout/IconVerticalSolidList"/>
    <dgm:cxn modelId="{A8815DEA-CA72-4761-B48F-576C91E5ADDC}" type="presOf" srcId="{9DB5E834-7854-41DF-9A3B-E3D869E79E2D}" destId="{66188E97-847B-4D2F-854A-8904B97E2A34}" srcOrd="0" destOrd="0" presId="urn:microsoft.com/office/officeart/2018/2/layout/IconVerticalSolidList"/>
    <dgm:cxn modelId="{59B24FB5-D130-4C19-A5C6-887D9E609318}" type="presParOf" srcId="{BAF895CB-EEF3-4438-A253-0FA5770FFCEA}" destId="{CE798A14-714C-4981-A227-5F23427FB38E}" srcOrd="0" destOrd="0" presId="urn:microsoft.com/office/officeart/2018/2/layout/IconVerticalSolidList"/>
    <dgm:cxn modelId="{D5980EDB-DE3F-4F7B-91CA-265133D06FBE}" type="presParOf" srcId="{CE798A14-714C-4981-A227-5F23427FB38E}" destId="{35590270-C0F5-417A-B241-7E21C99F074B}" srcOrd="0" destOrd="0" presId="urn:microsoft.com/office/officeart/2018/2/layout/IconVerticalSolidList"/>
    <dgm:cxn modelId="{687C9E14-CCB3-4DF0-8057-7DD2A6126DFC}" type="presParOf" srcId="{CE798A14-714C-4981-A227-5F23427FB38E}" destId="{DE7DFF05-A411-4E32-AB4C-DFC07C564C37}" srcOrd="1" destOrd="0" presId="urn:microsoft.com/office/officeart/2018/2/layout/IconVerticalSolidList"/>
    <dgm:cxn modelId="{C03A68FF-5BC4-4C77-B7C8-418ED0D6A048}" type="presParOf" srcId="{CE798A14-714C-4981-A227-5F23427FB38E}" destId="{70D4E216-12E4-4469-AAB0-C13D287EF978}" srcOrd="2" destOrd="0" presId="urn:microsoft.com/office/officeart/2018/2/layout/IconVerticalSolidList"/>
    <dgm:cxn modelId="{A24F1AB0-FB94-4DE8-A738-ABE4876A9CB2}" type="presParOf" srcId="{CE798A14-714C-4981-A227-5F23427FB38E}" destId="{66188E97-847B-4D2F-854A-8904B97E2A34}" srcOrd="3" destOrd="0" presId="urn:microsoft.com/office/officeart/2018/2/layout/IconVerticalSolidList"/>
    <dgm:cxn modelId="{E1AAE82E-1751-4544-A957-69D5F1875D92}" type="presParOf" srcId="{BAF895CB-EEF3-4438-A253-0FA5770FFCEA}" destId="{5F17C7BD-354E-433C-A7B7-0970963F86D3}" srcOrd="1" destOrd="0" presId="urn:microsoft.com/office/officeart/2018/2/layout/IconVerticalSolidList"/>
    <dgm:cxn modelId="{83D8C32E-EAD2-422C-B919-248340E711C4}" type="presParOf" srcId="{BAF895CB-EEF3-4438-A253-0FA5770FFCEA}" destId="{E98D6788-9412-43AB-935E-ABFEE5569CBC}" srcOrd="2" destOrd="0" presId="urn:microsoft.com/office/officeart/2018/2/layout/IconVerticalSolidList"/>
    <dgm:cxn modelId="{655CB992-9ECC-4808-A91A-8788084C6E16}" type="presParOf" srcId="{E98D6788-9412-43AB-935E-ABFEE5569CBC}" destId="{F784A48A-42BB-4E7A-ADB7-1BCEACDA70F9}" srcOrd="0" destOrd="0" presId="urn:microsoft.com/office/officeart/2018/2/layout/IconVerticalSolidList"/>
    <dgm:cxn modelId="{75F5B5F7-3E2D-4A06-82A2-5AA4246E9DFB}" type="presParOf" srcId="{E98D6788-9412-43AB-935E-ABFEE5569CBC}" destId="{78707EF6-4644-4D29-BE71-4633BD90D6FC}" srcOrd="1" destOrd="0" presId="urn:microsoft.com/office/officeart/2018/2/layout/IconVerticalSolidList"/>
    <dgm:cxn modelId="{E0B26304-BD23-4B58-B2C9-1C9434796A07}" type="presParOf" srcId="{E98D6788-9412-43AB-935E-ABFEE5569CBC}" destId="{FF58CF12-AB90-4547-A456-4C3FCCBD1A3C}" srcOrd="2" destOrd="0" presId="urn:microsoft.com/office/officeart/2018/2/layout/IconVerticalSolidList"/>
    <dgm:cxn modelId="{13C2EBE1-6C7B-4423-B564-F85D1715E8E7}" type="presParOf" srcId="{E98D6788-9412-43AB-935E-ABFEE5569CBC}" destId="{FCFB7C99-FFF4-4C6D-9520-BE182E9C9C74}" srcOrd="3" destOrd="0" presId="urn:microsoft.com/office/officeart/2018/2/layout/IconVerticalSolidList"/>
    <dgm:cxn modelId="{8EB00655-E4DE-4ACD-8844-B0C7988A9F69}" type="presParOf" srcId="{BAF895CB-EEF3-4438-A253-0FA5770FFCEA}" destId="{1705BB69-6C39-4AB2-8DF5-94E3EFABF6FF}" srcOrd="3" destOrd="0" presId="urn:microsoft.com/office/officeart/2018/2/layout/IconVerticalSolidList"/>
    <dgm:cxn modelId="{1E9F7AA6-DC2B-4EC5-938E-417A41A6F9AB}" type="presParOf" srcId="{BAF895CB-EEF3-4438-A253-0FA5770FFCEA}" destId="{CF486E08-BD12-48F4-8283-7B0BA05B5C57}" srcOrd="4" destOrd="0" presId="urn:microsoft.com/office/officeart/2018/2/layout/IconVerticalSolidList"/>
    <dgm:cxn modelId="{90745959-6813-4E54-A2BF-C8E9E29F8143}" type="presParOf" srcId="{CF486E08-BD12-48F4-8283-7B0BA05B5C57}" destId="{B24D5D7F-F8EE-4A36-82AD-714F2B47CE94}" srcOrd="0" destOrd="0" presId="urn:microsoft.com/office/officeart/2018/2/layout/IconVerticalSolidList"/>
    <dgm:cxn modelId="{E2AD63F5-F35D-4615-8629-CA0A5B945893}" type="presParOf" srcId="{CF486E08-BD12-48F4-8283-7B0BA05B5C57}" destId="{7AEC6032-3B3B-481C-B489-6223536B85A4}" srcOrd="1" destOrd="0" presId="urn:microsoft.com/office/officeart/2018/2/layout/IconVerticalSolidList"/>
    <dgm:cxn modelId="{7A30450C-6E09-4D96-998B-E64B64FC99C3}" type="presParOf" srcId="{CF486E08-BD12-48F4-8283-7B0BA05B5C57}" destId="{87AAF483-D51C-41B1-9EBA-12660F37523E}" srcOrd="2" destOrd="0" presId="urn:microsoft.com/office/officeart/2018/2/layout/IconVerticalSolidList"/>
    <dgm:cxn modelId="{2AC71D9A-138B-419C-BE57-D4023F3142FC}" type="presParOf" srcId="{CF486E08-BD12-48F4-8283-7B0BA05B5C57}" destId="{05F634EB-AB17-4776-8F83-99CACEB1E154}"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D51E213-7B3B-482A-8F2D-E608AFC71508}"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E42F7417-C065-4712-AE99-E420042B7109}">
      <dgm:prSet/>
      <dgm:spPr/>
      <dgm:t>
        <a:bodyPr/>
        <a:lstStyle/>
        <a:p>
          <a:r>
            <a:rPr lang="en-US"/>
            <a:t>Additional Time for Preparation and Correction</a:t>
          </a:r>
        </a:p>
      </dgm:t>
    </dgm:pt>
    <dgm:pt modelId="{F4C0417E-8141-4831-95AB-095754C545AF}" type="parTrans" cxnId="{7F524B27-26E7-4937-8065-F2A2FFACFA77}">
      <dgm:prSet/>
      <dgm:spPr/>
      <dgm:t>
        <a:bodyPr/>
        <a:lstStyle/>
        <a:p>
          <a:endParaRPr lang="en-US"/>
        </a:p>
      </dgm:t>
    </dgm:pt>
    <dgm:pt modelId="{59802A5A-4428-4D60-A678-207AAA76A6CD}" type="sibTrans" cxnId="{7F524B27-26E7-4937-8065-F2A2FFACFA77}">
      <dgm:prSet/>
      <dgm:spPr/>
      <dgm:t>
        <a:bodyPr/>
        <a:lstStyle/>
        <a:p>
          <a:endParaRPr lang="en-US"/>
        </a:p>
      </dgm:t>
    </dgm:pt>
    <dgm:pt modelId="{B4A82EE1-2480-4447-8D52-32D551761DFB}">
      <dgm:prSet/>
      <dgm:spPr/>
      <dgm:t>
        <a:bodyPr/>
        <a:lstStyle/>
        <a:p>
          <a:r>
            <a:rPr lang="en-US" dirty="0"/>
            <a:t>Parents’ Meetings</a:t>
          </a:r>
        </a:p>
      </dgm:t>
    </dgm:pt>
    <dgm:pt modelId="{2A94685F-1DBD-4D5C-A97D-5EB98FBD335A}" type="parTrans" cxnId="{DF93A105-5F35-48AA-9152-4DC9413D55E8}">
      <dgm:prSet/>
      <dgm:spPr/>
      <dgm:t>
        <a:bodyPr/>
        <a:lstStyle/>
        <a:p>
          <a:endParaRPr lang="en-US"/>
        </a:p>
      </dgm:t>
    </dgm:pt>
    <dgm:pt modelId="{1CB3308B-596B-49AB-B42D-279D4B9C01DD}" type="sibTrans" cxnId="{DF93A105-5F35-48AA-9152-4DC9413D55E8}">
      <dgm:prSet/>
      <dgm:spPr/>
      <dgm:t>
        <a:bodyPr/>
        <a:lstStyle/>
        <a:p>
          <a:endParaRPr lang="en-US"/>
        </a:p>
      </dgm:t>
    </dgm:pt>
    <dgm:pt modelId="{807B130D-9FA8-481E-8CBB-F06D52F5C03A}">
      <dgm:prSet/>
      <dgm:spPr/>
      <dgm:t>
        <a:bodyPr/>
        <a:lstStyle/>
        <a:p>
          <a:r>
            <a:rPr lang="en-US"/>
            <a:t>Preparation of Reports</a:t>
          </a:r>
        </a:p>
      </dgm:t>
    </dgm:pt>
    <dgm:pt modelId="{233D809D-2AC1-4788-A115-284E5DC8573C}" type="parTrans" cxnId="{F98E8BC9-05DD-4EB7-A886-EB8EC7BC2740}">
      <dgm:prSet/>
      <dgm:spPr/>
      <dgm:t>
        <a:bodyPr/>
        <a:lstStyle/>
        <a:p>
          <a:endParaRPr lang="en-US"/>
        </a:p>
      </dgm:t>
    </dgm:pt>
    <dgm:pt modelId="{03F161DA-E302-4C2E-942A-4085D3E6DA03}" type="sibTrans" cxnId="{F98E8BC9-05DD-4EB7-A886-EB8EC7BC2740}">
      <dgm:prSet/>
      <dgm:spPr/>
      <dgm:t>
        <a:bodyPr/>
        <a:lstStyle/>
        <a:p>
          <a:endParaRPr lang="en-US"/>
        </a:p>
      </dgm:t>
    </dgm:pt>
    <dgm:pt modelId="{110615C0-9D9F-4313-AF11-64C57FBEDB28}">
      <dgm:prSet/>
      <dgm:spPr/>
      <dgm:t>
        <a:bodyPr/>
        <a:lstStyle/>
        <a:p>
          <a:r>
            <a:rPr lang="en-US" dirty="0"/>
            <a:t>Formal Assessment/Tracking</a:t>
          </a:r>
        </a:p>
      </dgm:t>
    </dgm:pt>
    <dgm:pt modelId="{2ADA5BB0-F8A4-467B-959C-A31EA55F4934}" type="parTrans" cxnId="{FDA3E328-B542-46BB-A0B7-0BB5C0F268F8}">
      <dgm:prSet/>
      <dgm:spPr/>
      <dgm:t>
        <a:bodyPr/>
        <a:lstStyle/>
        <a:p>
          <a:endParaRPr lang="en-US"/>
        </a:p>
      </dgm:t>
    </dgm:pt>
    <dgm:pt modelId="{2D581740-DD6C-470C-B6DE-85CB6F132F9B}" type="sibTrans" cxnId="{FDA3E328-B542-46BB-A0B7-0BB5C0F268F8}">
      <dgm:prSet/>
      <dgm:spPr/>
      <dgm:t>
        <a:bodyPr/>
        <a:lstStyle/>
        <a:p>
          <a:endParaRPr lang="en-US"/>
        </a:p>
      </dgm:t>
    </dgm:pt>
    <dgm:pt modelId="{176F986F-128A-4025-A089-D3C6A44C67D6}">
      <dgm:prSet/>
      <dgm:spPr/>
      <dgm:t>
        <a:bodyPr/>
        <a:lstStyle/>
        <a:p>
          <a:r>
            <a:rPr lang="en-US"/>
            <a:t>Planning</a:t>
          </a:r>
        </a:p>
      </dgm:t>
    </dgm:pt>
    <dgm:pt modelId="{F60F213B-93C1-4BFD-A85D-0DA2F8E42E88}" type="parTrans" cxnId="{AB448137-4010-4513-82A2-3BB30E50E143}">
      <dgm:prSet/>
      <dgm:spPr/>
      <dgm:t>
        <a:bodyPr/>
        <a:lstStyle/>
        <a:p>
          <a:endParaRPr lang="en-US"/>
        </a:p>
      </dgm:t>
    </dgm:pt>
    <dgm:pt modelId="{D40097B6-C278-4A7C-A6D4-3D208EA88AAF}" type="sibTrans" cxnId="{AB448137-4010-4513-82A2-3BB30E50E143}">
      <dgm:prSet/>
      <dgm:spPr/>
      <dgm:t>
        <a:bodyPr/>
        <a:lstStyle/>
        <a:p>
          <a:endParaRPr lang="en-US"/>
        </a:p>
      </dgm:t>
    </dgm:pt>
    <dgm:pt modelId="{3BFF8427-F304-45E6-8AC7-EA4E9A63EC2B}">
      <dgm:prSet/>
      <dgm:spPr/>
      <dgm:t>
        <a:bodyPr/>
        <a:lstStyle/>
        <a:p>
          <a:r>
            <a:rPr lang="en-US"/>
            <a:t>Staff Meetings</a:t>
          </a:r>
        </a:p>
      </dgm:t>
    </dgm:pt>
    <dgm:pt modelId="{8B616064-D6E0-4D24-B93E-EDBE26153262}" type="parTrans" cxnId="{7757B52F-08F2-4944-A27A-16C272AC3051}">
      <dgm:prSet/>
      <dgm:spPr/>
      <dgm:t>
        <a:bodyPr/>
        <a:lstStyle/>
        <a:p>
          <a:endParaRPr lang="en-US"/>
        </a:p>
      </dgm:t>
    </dgm:pt>
    <dgm:pt modelId="{E8BEDD09-77C8-45D4-B521-6AB4EC399802}" type="sibTrans" cxnId="{7757B52F-08F2-4944-A27A-16C272AC3051}">
      <dgm:prSet/>
      <dgm:spPr/>
      <dgm:t>
        <a:bodyPr/>
        <a:lstStyle/>
        <a:p>
          <a:endParaRPr lang="en-US"/>
        </a:p>
      </dgm:t>
    </dgm:pt>
    <dgm:pt modelId="{2CF93A95-EA4F-4C45-8870-5BE653EBCDA9}">
      <dgm:prSet/>
      <dgm:spPr/>
      <dgm:t>
        <a:bodyPr/>
        <a:lstStyle/>
        <a:p>
          <a:r>
            <a:rPr lang="en-US" dirty="0"/>
            <a:t>PRD</a:t>
          </a:r>
        </a:p>
      </dgm:t>
    </dgm:pt>
    <dgm:pt modelId="{75DF7938-3543-46D2-AD39-F58246214E11}" type="parTrans" cxnId="{7362D52F-C8B6-465A-9095-863F18AD8DDA}">
      <dgm:prSet/>
      <dgm:spPr/>
      <dgm:t>
        <a:bodyPr/>
        <a:lstStyle/>
        <a:p>
          <a:endParaRPr lang="en-US"/>
        </a:p>
      </dgm:t>
    </dgm:pt>
    <dgm:pt modelId="{82F7AD2B-686E-49DC-942E-69235C567A02}" type="sibTrans" cxnId="{7362D52F-C8B6-465A-9095-863F18AD8DDA}">
      <dgm:prSet/>
      <dgm:spPr/>
      <dgm:t>
        <a:bodyPr/>
        <a:lstStyle/>
        <a:p>
          <a:endParaRPr lang="en-US"/>
        </a:p>
      </dgm:t>
    </dgm:pt>
    <dgm:pt modelId="{D99ACCE4-2B69-4B82-A2E0-D0172BDFE3EA}">
      <dgm:prSet/>
      <dgm:spPr/>
      <dgm:t>
        <a:bodyPr/>
        <a:lstStyle/>
        <a:p>
          <a:r>
            <a:rPr lang="en-US"/>
            <a:t>Additional Supervised Pupil Activity</a:t>
          </a:r>
        </a:p>
      </dgm:t>
    </dgm:pt>
    <dgm:pt modelId="{C064E153-2083-4CF6-95D4-D43D8F7F5D41}" type="parTrans" cxnId="{FC721A9B-3274-4400-A962-4910DA3C802C}">
      <dgm:prSet/>
      <dgm:spPr/>
      <dgm:t>
        <a:bodyPr/>
        <a:lstStyle/>
        <a:p>
          <a:endParaRPr lang="en-US"/>
        </a:p>
      </dgm:t>
    </dgm:pt>
    <dgm:pt modelId="{3877B1DD-B268-4726-9E0F-C5084D21396E}" type="sibTrans" cxnId="{FC721A9B-3274-4400-A962-4910DA3C802C}">
      <dgm:prSet/>
      <dgm:spPr/>
      <dgm:t>
        <a:bodyPr/>
        <a:lstStyle/>
        <a:p>
          <a:endParaRPr lang="en-US"/>
        </a:p>
      </dgm:t>
    </dgm:pt>
    <dgm:pt modelId="{852C25D4-71C9-411C-94FF-9B67173D7C1B}">
      <dgm:prSet/>
      <dgm:spPr/>
      <dgm:t>
        <a:bodyPr/>
        <a:lstStyle/>
        <a:p>
          <a:r>
            <a:rPr lang="en-US" dirty="0"/>
            <a:t>SNC meetings</a:t>
          </a:r>
        </a:p>
      </dgm:t>
    </dgm:pt>
    <dgm:pt modelId="{03DFBC15-126F-46EE-B5E5-907EF8083D50}" type="parTrans" cxnId="{6FCD707D-7CC8-4C8F-AE63-C3EEFD422732}">
      <dgm:prSet/>
      <dgm:spPr/>
      <dgm:t>
        <a:bodyPr/>
        <a:lstStyle/>
        <a:p>
          <a:endParaRPr lang="en-US"/>
        </a:p>
      </dgm:t>
    </dgm:pt>
    <dgm:pt modelId="{7160D3BF-071C-464D-8875-33F232C9D479}" type="sibTrans" cxnId="{6FCD707D-7CC8-4C8F-AE63-C3EEFD422732}">
      <dgm:prSet/>
      <dgm:spPr/>
      <dgm:t>
        <a:bodyPr/>
        <a:lstStyle/>
        <a:p>
          <a:endParaRPr lang="en-US"/>
        </a:p>
      </dgm:t>
    </dgm:pt>
    <dgm:pt modelId="{BF339C8D-8F2B-471F-B765-1ACB3286C488}">
      <dgm:prSet/>
      <dgm:spPr/>
      <dgm:t>
        <a:bodyPr/>
        <a:lstStyle/>
        <a:p>
          <a:r>
            <a:rPr lang="en-US"/>
            <a:t>Flexibility</a:t>
          </a:r>
        </a:p>
      </dgm:t>
    </dgm:pt>
    <dgm:pt modelId="{96D3323B-75BF-4AFB-A5D2-92F6539AAB2B}" type="parTrans" cxnId="{7057EE94-2CCC-4993-89B3-DE963A0823A9}">
      <dgm:prSet/>
      <dgm:spPr/>
      <dgm:t>
        <a:bodyPr/>
        <a:lstStyle/>
        <a:p>
          <a:endParaRPr lang="en-US"/>
        </a:p>
      </dgm:t>
    </dgm:pt>
    <dgm:pt modelId="{89074D3B-3ADA-44D6-966B-05C0EEF12701}" type="sibTrans" cxnId="{7057EE94-2CCC-4993-89B3-DE963A0823A9}">
      <dgm:prSet/>
      <dgm:spPr/>
      <dgm:t>
        <a:bodyPr/>
        <a:lstStyle/>
        <a:p>
          <a:endParaRPr lang="en-US"/>
        </a:p>
      </dgm:t>
    </dgm:pt>
    <dgm:pt modelId="{3FE53058-B45F-40C8-90AE-650219B8BBAB}" type="pres">
      <dgm:prSet presAssocID="{9D51E213-7B3B-482A-8F2D-E608AFC71508}" presName="diagram" presStyleCnt="0">
        <dgm:presLayoutVars>
          <dgm:dir/>
          <dgm:resizeHandles val="exact"/>
        </dgm:presLayoutVars>
      </dgm:prSet>
      <dgm:spPr/>
    </dgm:pt>
    <dgm:pt modelId="{3FAE55C5-4018-4254-B82A-BAE28DA5D016}" type="pres">
      <dgm:prSet presAssocID="{E42F7417-C065-4712-AE99-E420042B7109}" presName="node" presStyleLbl="node1" presStyleIdx="0" presStyleCnt="10">
        <dgm:presLayoutVars>
          <dgm:bulletEnabled val="1"/>
        </dgm:presLayoutVars>
      </dgm:prSet>
      <dgm:spPr/>
    </dgm:pt>
    <dgm:pt modelId="{7F235BFC-9BB1-481D-9629-38A5C931A2A9}" type="pres">
      <dgm:prSet presAssocID="{59802A5A-4428-4D60-A678-207AAA76A6CD}" presName="sibTrans" presStyleCnt="0"/>
      <dgm:spPr/>
    </dgm:pt>
    <dgm:pt modelId="{A227D3C5-7FD2-4040-9A66-363A40620B9A}" type="pres">
      <dgm:prSet presAssocID="{B4A82EE1-2480-4447-8D52-32D551761DFB}" presName="node" presStyleLbl="node1" presStyleIdx="1" presStyleCnt="10">
        <dgm:presLayoutVars>
          <dgm:bulletEnabled val="1"/>
        </dgm:presLayoutVars>
      </dgm:prSet>
      <dgm:spPr/>
    </dgm:pt>
    <dgm:pt modelId="{FF2F0713-AD16-4D09-9A7E-9E1A80DAC88A}" type="pres">
      <dgm:prSet presAssocID="{1CB3308B-596B-49AB-B42D-279D4B9C01DD}" presName="sibTrans" presStyleCnt="0"/>
      <dgm:spPr/>
    </dgm:pt>
    <dgm:pt modelId="{A3A462AD-E66A-49B7-AF3E-34AE9905BCDE}" type="pres">
      <dgm:prSet presAssocID="{807B130D-9FA8-481E-8CBB-F06D52F5C03A}" presName="node" presStyleLbl="node1" presStyleIdx="2" presStyleCnt="10">
        <dgm:presLayoutVars>
          <dgm:bulletEnabled val="1"/>
        </dgm:presLayoutVars>
      </dgm:prSet>
      <dgm:spPr/>
    </dgm:pt>
    <dgm:pt modelId="{CEC8927C-D1DF-49D8-857B-4EAAD95A62E3}" type="pres">
      <dgm:prSet presAssocID="{03F161DA-E302-4C2E-942A-4085D3E6DA03}" presName="sibTrans" presStyleCnt="0"/>
      <dgm:spPr/>
    </dgm:pt>
    <dgm:pt modelId="{38BFF5C5-AA58-4E5D-8EAB-6CD9F14D3B01}" type="pres">
      <dgm:prSet presAssocID="{110615C0-9D9F-4313-AF11-64C57FBEDB28}" presName="node" presStyleLbl="node1" presStyleIdx="3" presStyleCnt="10">
        <dgm:presLayoutVars>
          <dgm:bulletEnabled val="1"/>
        </dgm:presLayoutVars>
      </dgm:prSet>
      <dgm:spPr/>
    </dgm:pt>
    <dgm:pt modelId="{C3DE7D56-2370-4235-8438-906AD14D4CB2}" type="pres">
      <dgm:prSet presAssocID="{2D581740-DD6C-470C-B6DE-85CB6F132F9B}" presName="sibTrans" presStyleCnt="0"/>
      <dgm:spPr/>
    </dgm:pt>
    <dgm:pt modelId="{BCB15E68-A939-4DDF-8233-6CCB6B3B2F2F}" type="pres">
      <dgm:prSet presAssocID="{176F986F-128A-4025-A089-D3C6A44C67D6}" presName="node" presStyleLbl="node1" presStyleIdx="4" presStyleCnt="10">
        <dgm:presLayoutVars>
          <dgm:bulletEnabled val="1"/>
        </dgm:presLayoutVars>
      </dgm:prSet>
      <dgm:spPr/>
    </dgm:pt>
    <dgm:pt modelId="{356A180B-59D6-434E-924A-50A47B3F586A}" type="pres">
      <dgm:prSet presAssocID="{D40097B6-C278-4A7C-A6D4-3D208EA88AAF}" presName="sibTrans" presStyleCnt="0"/>
      <dgm:spPr/>
    </dgm:pt>
    <dgm:pt modelId="{590A13EB-E153-4438-AFF3-0B58BE6A82DC}" type="pres">
      <dgm:prSet presAssocID="{3BFF8427-F304-45E6-8AC7-EA4E9A63EC2B}" presName="node" presStyleLbl="node1" presStyleIdx="5" presStyleCnt="10">
        <dgm:presLayoutVars>
          <dgm:bulletEnabled val="1"/>
        </dgm:presLayoutVars>
      </dgm:prSet>
      <dgm:spPr/>
    </dgm:pt>
    <dgm:pt modelId="{406DCE41-ADBE-4180-98D0-FCAC1C9C32DD}" type="pres">
      <dgm:prSet presAssocID="{E8BEDD09-77C8-45D4-B521-6AB4EC399802}" presName="sibTrans" presStyleCnt="0"/>
      <dgm:spPr/>
    </dgm:pt>
    <dgm:pt modelId="{08F75916-3D48-4B23-B39F-A34DE2C1FF61}" type="pres">
      <dgm:prSet presAssocID="{2CF93A95-EA4F-4C45-8870-5BE653EBCDA9}" presName="node" presStyleLbl="node1" presStyleIdx="6" presStyleCnt="10">
        <dgm:presLayoutVars>
          <dgm:bulletEnabled val="1"/>
        </dgm:presLayoutVars>
      </dgm:prSet>
      <dgm:spPr/>
    </dgm:pt>
    <dgm:pt modelId="{012CF965-789D-4F46-9CF0-BF86EDFE0C9C}" type="pres">
      <dgm:prSet presAssocID="{82F7AD2B-686E-49DC-942E-69235C567A02}" presName="sibTrans" presStyleCnt="0"/>
      <dgm:spPr/>
    </dgm:pt>
    <dgm:pt modelId="{AF5D20F3-6DA5-4DAA-9DA7-DAF75BD750C0}" type="pres">
      <dgm:prSet presAssocID="{D99ACCE4-2B69-4B82-A2E0-D0172BDFE3EA}" presName="node" presStyleLbl="node1" presStyleIdx="7" presStyleCnt="10">
        <dgm:presLayoutVars>
          <dgm:bulletEnabled val="1"/>
        </dgm:presLayoutVars>
      </dgm:prSet>
      <dgm:spPr/>
    </dgm:pt>
    <dgm:pt modelId="{E47B5E21-BE5D-4201-BBEE-9B9380A23897}" type="pres">
      <dgm:prSet presAssocID="{3877B1DD-B268-4726-9E0F-C5084D21396E}" presName="sibTrans" presStyleCnt="0"/>
      <dgm:spPr/>
    </dgm:pt>
    <dgm:pt modelId="{276A380F-70AC-47F3-BBB2-18DE16A41DAF}" type="pres">
      <dgm:prSet presAssocID="{852C25D4-71C9-411C-94FF-9B67173D7C1B}" presName="node" presStyleLbl="node1" presStyleIdx="8" presStyleCnt="10">
        <dgm:presLayoutVars>
          <dgm:bulletEnabled val="1"/>
        </dgm:presLayoutVars>
      </dgm:prSet>
      <dgm:spPr/>
    </dgm:pt>
    <dgm:pt modelId="{2DBAD164-E094-4192-89BC-CCBA73D5D163}" type="pres">
      <dgm:prSet presAssocID="{7160D3BF-071C-464D-8875-33F232C9D479}" presName="sibTrans" presStyleCnt="0"/>
      <dgm:spPr/>
    </dgm:pt>
    <dgm:pt modelId="{D0E275FF-FC50-49CE-8DC9-245959FA6B56}" type="pres">
      <dgm:prSet presAssocID="{BF339C8D-8F2B-471F-B765-1ACB3286C488}" presName="node" presStyleLbl="node1" presStyleIdx="9" presStyleCnt="10">
        <dgm:presLayoutVars>
          <dgm:bulletEnabled val="1"/>
        </dgm:presLayoutVars>
      </dgm:prSet>
      <dgm:spPr/>
    </dgm:pt>
  </dgm:ptLst>
  <dgm:cxnLst>
    <dgm:cxn modelId="{DF93A105-5F35-48AA-9152-4DC9413D55E8}" srcId="{9D51E213-7B3B-482A-8F2D-E608AFC71508}" destId="{B4A82EE1-2480-4447-8D52-32D551761DFB}" srcOrd="1" destOrd="0" parTransId="{2A94685F-1DBD-4D5C-A97D-5EB98FBD335A}" sibTransId="{1CB3308B-596B-49AB-B42D-279D4B9C01DD}"/>
    <dgm:cxn modelId="{6D6E981B-80B2-47C6-AEDA-8919F27591ED}" type="presOf" srcId="{2CF93A95-EA4F-4C45-8870-5BE653EBCDA9}" destId="{08F75916-3D48-4B23-B39F-A34DE2C1FF61}" srcOrd="0" destOrd="0" presId="urn:microsoft.com/office/officeart/2005/8/layout/default"/>
    <dgm:cxn modelId="{7F524B27-26E7-4937-8065-F2A2FFACFA77}" srcId="{9D51E213-7B3B-482A-8F2D-E608AFC71508}" destId="{E42F7417-C065-4712-AE99-E420042B7109}" srcOrd="0" destOrd="0" parTransId="{F4C0417E-8141-4831-95AB-095754C545AF}" sibTransId="{59802A5A-4428-4D60-A678-207AAA76A6CD}"/>
    <dgm:cxn modelId="{FDA3E328-B542-46BB-A0B7-0BB5C0F268F8}" srcId="{9D51E213-7B3B-482A-8F2D-E608AFC71508}" destId="{110615C0-9D9F-4313-AF11-64C57FBEDB28}" srcOrd="3" destOrd="0" parTransId="{2ADA5BB0-F8A4-467B-959C-A31EA55F4934}" sibTransId="{2D581740-DD6C-470C-B6DE-85CB6F132F9B}"/>
    <dgm:cxn modelId="{7757B52F-08F2-4944-A27A-16C272AC3051}" srcId="{9D51E213-7B3B-482A-8F2D-E608AFC71508}" destId="{3BFF8427-F304-45E6-8AC7-EA4E9A63EC2B}" srcOrd="5" destOrd="0" parTransId="{8B616064-D6E0-4D24-B93E-EDBE26153262}" sibTransId="{E8BEDD09-77C8-45D4-B521-6AB4EC399802}"/>
    <dgm:cxn modelId="{7362D52F-C8B6-465A-9095-863F18AD8DDA}" srcId="{9D51E213-7B3B-482A-8F2D-E608AFC71508}" destId="{2CF93A95-EA4F-4C45-8870-5BE653EBCDA9}" srcOrd="6" destOrd="0" parTransId="{75DF7938-3543-46D2-AD39-F58246214E11}" sibTransId="{82F7AD2B-686E-49DC-942E-69235C567A02}"/>
    <dgm:cxn modelId="{C2939233-CEDC-439E-A29F-F67D1B40F9CC}" type="presOf" srcId="{176F986F-128A-4025-A089-D3C6A44C67D6}" destId="{BCB15E68-A939-4DDF-8233-6CCB6B3B2F2F}" srcOrd="0" destOrd="0" presId="urn:microsoft.com/office/officeart/2005/8/layout/default"/>
    <dgm:cxn modelId="{963F2434-0F69-4F7D-A070-D84727CD8333}" type="presOf" srcId="{3BFF8427-F304-45E6-8AC7-EA4E9A63EC2B}" destId="{590A13EB-E153-4438-AFF3-0B58BE6A82DC}" srcOrd="0" destOrd="0" presId="urn:microsoft.com/office/officeart/2005/8/layout/default"/>
    <dgm:cxn modelId="{AB448137-4010-4513-82A2-3BB30E50E143}" srcId="{9D51E213-7B3B-482A-8F2D-E608AFC71508}" destId="{176F986F-128A-4025-A089-D3C6A44C67D6}" srcOrd="4" destOrd="0" parTransId="{F60F213B-93C1-4BFD-A85D-0DA2F8E42E88}" sibTransId="{D40097B6-C278-4A7C-A6D4-3D208EA88AAF}"/>
    <dgm:cxn modelId="{6C68204C-9DF1-4854-9001-FDCCF91D13EF}" type="presOf" srcId="{110615C0-9D9F-4313-AF11-64C57FBEDB28}" destId="{38BFF5C5-AA58-4E5D-8EAB-6CD9F14D3B01}" srcOrd="0" destOrd="0" presId="urn:microsoft.com/office/officeart/2005/8/layout/default"/>
    <dgm:cxn modelId="{A6BE6F4C-CBB2-4EBE-9510-F657522EC9D4}" type="presOf" srcId="{852C25D4-71C9-411C-94FF-9B67173D7C1B}" destId="{276A380F-70AC-47F3-BBB2-18DE16A41DAF}" srcOrd="0" destOrd="0" presId="urn:microsoft.com/office/officeart/2005/8/layout/default"/>
    <dgm:cxn modelId="{C7ACBB73-A78D-49AB-B6CA-4EDE92C2CABC}" type="presOf" srcId="{B4A82EE1-2480-4447-8D52-32D551761DFB}" destId="{A227D3C5-7FD2-4040-9A66-363A40620B9A}" srcOrd="0" destOrd="0" presId="urn:microsoft.com/office/officeart/2005/8/layout/default"/>
    <dgm:cxn modelId="{6FCD707D-7CC8-4C8F-AE63-C3EEFD422732}" srcId="{9D51E213-7B3B-482A-8F2D-E608AFC71508}" destId="{852C25D4-71C9-411C-94FF-9B67173D7C1B}" srcOrd="8" destOrd="0" parTransId="{03DFBC15-126F-46EE-B5E5-907EF8083D50}" sibTransId="{7160D3BF-071C-464D-8875-33F232C9D479}"/>
    <dgm:cxn modelId="{FFF0CE85-E3FA-4163-9D0C-F24757028293}" type="presOf" srcId="{D99ACCE4-2B69-4B82-A2E0-D0172BDFE3EA}" destId="{AF5D20F3-6DA5-4DAA-9DA7-DAF75BD750C0}" srcOrd="0" destOrd="0" presId="urn:microsoft.com/office/officeart/2005/8/layout/default"/>
    <dgm:cxn modelId="{8A6F7886-F90E-414D-A368-3C8174FD6C0E}" type="presOf" srcId="{807B130D-9FA8-481E-8CBB-F06D52F5C03A}" destId="{A3A462AD-E66A-49B7-AF3E-34AE9905BCDE}" srcOrd="0" destOrd="0" presId="urn:microsoft.com/office/officeart/2005/8/layout/default"/>
    <dgm:cxn modelId="{F27A0C8B-0A4B-46A2-8D89-DDA2233FDC70}" type="presOf" srcId="{9D51E213-7B3B-482A-8F2D-E608AFC71508}" destId="{3FE53058-B45F-40C8-90AE-650219B8BBAB}" srcOrd="0" destOrd="0" presId="urn:microsoft.com/office/officeart/2005/8/layout/default"/>
    <dgm:cxn modelId="{7057EE94-2CCC-4993-89B3-DE963A0823A9}" srcId="{9D51E213-7B3B-482A-8F2D-E608AFC71508}" destId="{BF339C8D-8F2B-471F-B765-1ACB3286C488}" srcOrd="9" destOrd="0" parTransId="{96D3323B-75BF-4AFB-A5D2-92F6539AAB2B}" sibTransId="{89074D3B-3ADA-44D6-966B-05C0EEF12701}"/>
    <dgm:cxn modelId="{FC721A9B-3274-4400-A962-4910DA3C802C}" srcId="{9D51E213-7B3B-482A-8F2D-E608AFC71508}" destId="{D99ACCE4-2B69-4B82-A2E0-D0172BDFE3EA}" srcOrd="7" destOrd="0" parTransId="{C064E153-2083-4CF6-95D4-D43D8F7F5D41}" sibTransId="{3877B1DD-B268-4726-9E0F-C5084D21396E}"/>
    <dgm:cxn modelId="{F98E8BC9-05DD-4EB7-A886-EB8EC7BC2740}" srcId="{9D51E213-7B3B-482A-8F2D-E608AFC71508}" destId="{807B130D-9FA8-481E-8CBB-F06D52F5C03A}" srcOrd="2" destOrd="0" parTransId="{233D809D-2AC1-4788-A115-284E5DC8573C}" sibTransId="{03F161DA-E302-4C2E-942A-4085D3E6DA03}"/>
    <dgm:cxn modelId="{40F313F8-5774-4E6A-8CF2-65988D8714A8}" type="presOf" srcId="{BF339C8D-8F2B-471F-B765-1ACB3286C488}" destId="{D0E275FF-FC50-49CE-8DC9-245959FA6B56}" srcOrd="0" destOrd="0" presId="urn:microsoft.com/office/officeart/2005/8/layout/default"/>
    <dgm:cxn modelId="{BC89C5FE-387C-451B-B470-09C6C75257C1}" type="presOf" srcId="{E42F7417-C065-4712-AE99-E420042B7109}" destId="{3FAE55C5-4018-4254-B82A-BAE28DA5D016}" srcOrd="0" destOrd="0" presId="urn:microsoft.com/office/officeart/2005/8/layout/default"/>
    <dgm:cxn modelId="{118A8530-5D47-4791-8B64-5CD6938C1346}" type="presParOf" srcId="{3FE53058-B45F-40C8-90AE-650219B8BBAB}" destId="{3FAE55C5-4018-4254-B82A-BAE28DA5D016}" srcOrd="0" destOrd="0" presId="urn:microsoft.com/office/officeart/2005/8/layout/default"/>
    <dgm:cxn modelId="{3C13A4F1-1DEC-45E7-A45A-43C0857C964C}" type="presParOf" srcId="{3FE53058-B45F-40C8-90AE-650219B8BBAB}" destId="{7F235BFC-9BB1-481D-9629-38A5C931A2A9}" srcOrd="1" destOrd="0" presId="urn:microsoft.com/office/officeart/2005/8/layout/default"/>
    <dgm:cxn modelId="{046EBE21-D6B6-4082-903E-0A28E4DA66DD}" type="presParOf" srcId="{3FE53058-B45F-40C8-90AE-650219B8BBAB}" destId="{A227D3C5-7FD2-4040-9A66-363A40620B9A}" srcOrd="2" destOrd="0" presId="urn:microsoft.com/office/officeart/2005/8/layout/default"/>
    <dgm:cxn modelId="{63BB5A80-77F3-4FE2-8A48-B6052DF198B4}" type="presParOf" srcId="{3FE53058-B45F-40C8-90AE-650219B8BBAB}" destId="{FF2F0713-AD16-4D09-9A7E-9E1A80DAC88A}" srcOrd="3" destOrd="0" presId="urn:microsoft.com/office/officeart/2005/8/layout/default"/>
    <dgm:cxn modelId="{E791D709-6524-4143-8892-241C203D6819}" type="presParOf" srcId="{3FE53058-B45F-40C8-90AE-650219B8BBAB}" destId="{A3A462AD-E66A-49B7-AF3E-34AE9905BCDE}" srcOrd="4" destOrd="0" presId="urn:microsoft.com/office/officeart/2005/8/layout/default"/>
    <dgm:cxn modelId="{F1D47B72-DA2B-47F6-B4F7-994EDF72E9FB}" type="presParOf" srcId="{3FE53058-B45F-40C8-90AE-650219B8BBAB}" destId="{CEC8927C-D1DF-49D8-857B-4EAAD95A62E3}" srcOrd="5" destOrd="0" presId="urn:microsoft.com/office/officeart/2005/8/layout/default"/>
    <dgm:cxn modelId="{6E56F2FA-2EA6-4556-AD41-718C05BD1AE4}" type="presParOf" srcId="{3FE53058-B45F-40C8-90AE-650219B8BBAB}" destId="{38BFF5C5-AA58-4E5D-8EAB-6CD9F14D3B01}" srcOrd="6" destOrd="0" presId="urn:microsoft.com/office/officeart/2005/8/layout/default"/>
    <dgm:cxn modelId="{1DCD2B4D-1BCF-4926-97D6-F6ACDA145D1A}" type="presParOf" srcId="{3FE53058-B45F-40C8-90AE-650219B8BBAB}" destId="{C3DE7D56-2370-4235-8438-906AD14D4CB2}" srcOrd="7" destOrd="0" presId="urn:microsoft.com/office/officeart/2005/8/layout/default"/>
    <dgm:cxn modelId="{3E79C81E-4A5B-4786-A106-72F261F0621B}" type="presParOf" srcId="{3FE53058-B45F-40C8-90AE-650219B8BBAB}" destId="{BCB15E68-A939-4DDF-8233-6CCB6B3B2F2F}" srcOrd="8" destOrd="0" presId="urn:microsoft.com/office/officeart/2005/8/layout/default"/>
    <dgm:cxn modelId="{A0EE2FD2-50FD-40CA-AA62-C4E85206EEBD}" type="presParOf" srcId="{3FE53058-B45F-40C8-90AE-650219B8BBAB}" destId="{356A180B-59D6-434E-924A-50A47B3F586A}" srcOrd="9" destOrd="0" presId="urn:microsoft.com/office/officeart/2005/8/layout/default"/>
    <dgm:cxn modelId="{4887F6FA-2DCF-4BD2-BB81-2BCDA00AE6A3}" type="presParOf" srcId="{3FE53058-B45F-40C8-90AE-650219B8BBAB}" destId="{590A13EB-E153-4438-AFF3-0B58BE6A82DC}" srcOrd="10" destOrd="0" presId="urn:microsoft.com/office/officeart/2005/8/layout/default"/>
    <dgm:cxn modelId="{D852538C-8BD0-4284-BE5B-54D686635FD4}" type="presParOf" srcId="{3FE53058-B45F-40C8-90AE-650219B8BBAB}" destId="{406DCE41-ADBE-4180-98D0-FCAC1C9C32DD}" srcOrd="11" destOrd="0" presId="urn:microsoft.com/office/officeart/2005/8/layout/default"/>
    <dgm:cxn modelId="{D54F393D-4B20-43E5-940F-9F340A5F9236}" type="presParOf" srcId="{3FE53058-B45F-40C8-90AE-650219B8BBAB}" destId="{08F75916-3D48-4B23-B39F-A34DE2C1FF61}" srcOrd="12" destOrd="0" presId="urn:microsoft.com/office/officeart/2005/8/layout/default"/>
    <dgm:cxn modelId="{8AFA76E5-FAA6-4A57-8E3D-135D740F8500}" type="presParOf" srcId="{3FE53058-B45F-40C8-90AE-650219B8BBAB}" destId="{012CF965-789D-4F46-9CF0-BF86EDFE0C9C}" srcOrd="13" destOrd="0" presId="urn:microsoft.com/office/officeart/2005/8/layout/default"/>
    <dgm:cxn modelId="{376374DB-8D13-4866-A16C-41A7D2CF8F96}" type="presParOf" srcId="{3FE53058-B45F-40C8-90AE-650219B8BBAB}" destId="{AF5D20F3-6DA5-4DAA-9DA7-DAF75BD750C0}" srcOrd="14" destOrd="0" presId="urn:microsoft.com/office/officeart/2005/8/layout/default"/>
    <dgm:cxn modelId="{BD79C899-B634-49B4-B7A6-6FA901735E85}" type="presParOf" srcId="{3FE53058-B45F-40C8-90AE-650219B8BBAB}" destId="{E47B5E21-BE5D-4201-BBEE-9B9380A23897}" srcOrd="15" destOrd="0" presId="urn:microsoft.com/office/officeart/2005/8/layout/default"/>
    <dgm:cxn modelId="{F4C99361-6403-4F1C-AE16-05E03723FFAC}" type="presParOf" srcId="{3FE53058-B45F-40C8-90AE-650219B8BBAB}" destId="{276A380F-70AC-47F3-BBB2-18DE16A41DAF}" srcOrd="16" destOrd="0" presId="urn:microsoft.com/office/officeart/2005/8/layout/default"/>
    <dgm:cxn modelId="{1AFBA43A-295B-4D40-ABC0-36056CCBA837}" type="presParOf" srcId="{3FE53058-B45F-40C8-90AE-650219B8BBAB}" destId="{2DBAD164-E094-4192-89BC-CCBA73D5D163}" srcOrd="17" destOrd="0" presId="urn:microsoft.com/office/officeart/2005/8/layout/default"/>
    <dgm:cxn modelId="{4FE3E2AB-5094-4C7B-9D84-CEAE0C1B81F7}" type="presParOf" srcId="{3FE53058-B45F-40C8-90AE-650219B8BBAB}" destId="{D0E275FF-FC50-49CE-8DC9-245959FA6B56}" srcOrd="18"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5DA7D49-B781-47AB-B942-4A31D3937E0C}"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7222D4E8-0D6F-4845-A19F-0B6663AA3334}">
      <dgm:prSet/>
      <dgm:spPr/>
      <dgm:t>
        <a:bodyPr/>
        <a:lstStyle/>
        <a:p>
          <a:r>
            <a:rPr lang="en-US"/>
            <a:t>5 hours collegiate contractual time per 35 hour working week.</a:t>
          </a:r>
        </a:p>
      </dgm:t>
    </dgm:pt>
    <dgm:pt modelId="{93F4C3E4-6BDC-437D-844D-D3102C4AA325}" type="parTrans" cxnId="{2460525B-3CF9-46A4-9CBD-EB3D36C0C53E}">
      <dgm:prSet/>
      <dgm:spPr/>
      <dgm:t>
        <a:bodyPr/>
        <a:lstStyle/>
        <a:p>
          <a:endParaRPr lang="en-US"/>
        </a:p>
      </dgm:t>
    </dgm:pt>
    <dgm:pt modelId="{D9296D28-F902-4957-9366-BEAB00B72CB0}" type="sibTrans" cxnId="{2460525B-3CF9-46A4-9CBD-EB3D36C0C53E}">
      <dgm:prSet/>
      <dgm:spPr/>
      <dgm:t>
        <a:bodyPr/>
        <a:lstStyle/>
        <a:p>
          <a:endParaRPr lang="en-US"/>
        </a:p>
      </dgm:t>
    </dgm:pt>
    <dgm:pt modelId="{47E0E264-8470-4FAB-A2AF-0343A538E5F6}">
      <dgm:prSet/>
      <dgm:spPr/>
      <dgm:t>
        <a:bodyPr/>
        <a:lstStyle/>
        <a:p>
          <a:r>
            <a:rPr lang="en-US" dirty="0"/>
            <a:t>Actual Time – time needed for designated meetings, </a:t>
          </a:r>
        </a:p>
      </dgm:t>
    </dgm:pt>
    <dgm:pt modelId="{29782399-02FC-48FE-80F1-2A5F17C49487}" type="parTrans" cxnId="{1B9F13B5-DBF1-446E-B7E6-A1D2866A8EB1}">
      <dgm:prSet/>
      <dgm:spPr/>
      <dgm:t>
        <a:bodyPr/>
        <a:lstStyle/>
        <a:p>
          <a:endParaRPr lang="en-US"/>
        </a:p>
      </dgm:t>
    </dgm:pt>
    <dgm:pt modelId="{EDA8966F-1114-4DD3-AD96-27A485346CB2}" type="sibTrans" cxnId="{1B9F13B5-DBF1-446E-B7E6-A1D2866A8EB1}">
      <dgm:prSet/>
      <dgm:spPr/>
      <dgm:t>
        <a:bodyPr/>
        <a:lstStyle/>
        <a:p>
          <a:endParaRPr lang="en-US"/>
        </a:p>
      </dgm:t>
    </dgm:pt>
    <dgm:pt modelId="{C0FC59D8-2832-4FBA-A1CE-6C531E663383}">
      <dgm:prSet/>
      <dgm:spPr/>
      <dgm:t>
        <a:bodyPr/>
        <a:lstStyle/>
        <a:p>
          <a:r>
            <a:rPr lang="en-US" dirty="0"/>
            <a:t>Indicative Time for activities – arrived at through </a:t>
          </a:r>
          <a:r>
            <a:rPr lang="en-US" u="sng" dirty="0"/>
            <a:t>professional audit. </a:t>
          </a:r>
        </a:p>
        <a:p>
          <a:r>
            <a:rPr lang="en-US" dirty="0"/>
            <a:t>Possible use of pro-forma.</a:t>
          </a:r>
        </a:p>
      </dgm:t>
    </dgm:pt>
    <dgm:pt modelId="{616D6511-168B-4068-8B29-129306D425D1}" type="parTrans" cxnId="{26C5057A-FD2E-4197-9DFC-4DC5C0593CCE}">
      <dgm:prSet/>
      <dgm:spPr/>
      <dgm:t>
        <a:bodyPr/>
        <a:lstStyle/>
        <a:p>
          <a:endParaRPr lang="en-US"/>
        </a:p>
      </dgm:t>
    </dgm:pt>
    <dgm:pt modelId="{2D8229A1-4BF2-4549-8D3E-6CCC62B6D0E0}" type="sibTrans" cxnId="{26C5057A-FD2E-4197-9DFC-4DC5C0593CCE}">
      <dgm:prSet/>
      <dgm:spPr/>
      <dgm:t>
        <a:bodyPr/>
        <a:lstStyle/>
        <a:p>
          <a:endParaRPr lang="en-US"/>
        </a:p>
      </dgm:t>
    </dgm:pt>
    <dgm:pt modelId="{FFEAD393-24A9-43A6-8491-E5944841BDD7}" type="pres">
      <dgm:prSet presAssocID="{E5DA7D49-B781-47AB-B942-4A31D3937E0C}" presName="root" presStyleCnt="0">
        <dgm:presLayoutVars>
          <dgm:dir/>
          <dgm:resizeHandles val="exact"/>
        </dgm:presLayoutVars>
      </dgm:prSet>
      <dgm:spPr/>
    </dgm:pt>
    <dgm:pt modelId="{B6682F9D-39F4-4B62-A7BA-621834F207A4}" type="pres">
      <dgm:prSet presAssocID="{7222D4E8-0D6F-4845-A19F-0B6663AA3334}" presName="compNode" presStyleCnt="0"/>
      <dgm:spPr/>
    </dgm:pt>
    <dgm:pt modelId="{E4147F9E-7055-4C54-A110-21D971CDBE69}" type="pres">
      <dgm:prSet presAssocID="{7222D4E8-0D6F-4845-A19F-0B6663AA3334}" presName="bgRect" presStyleLbl="bgShp" presStyleIdx="0" presStyleCnt="3"/>
      <dgm:spPr/>
    </dgm:pt>
    <dgm:pt modelId="{0DC7C9CA-A875-41E0-B587-DEC74D11D0CC}" type="pres">
      <dgm:prSet presAssocID="{7222D4E8-0D6F-4845-A19F-0B6663AA333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ck"/>
        </a:ext>
      </dgm:extLst>
    </dgm:pt>
    <dgm:pt modelId="{B9EC8CBC-7B2F-4EEE-A464-DF1C6DE6FAEC}" type="pres">
      <dgm:prSet presAssocID="{7222D4E8-0D6F-4845-A19F-0B6663AA3334}" presName="spaceRect" presStyleCnt="0"/>
      <dgm:spPr/>
    </dgm:pt>
    <dgm:pt modelId="{B8A5A587-AC8C-480B-A53D-572CDDC0FDE2}" type="pres">
      <dgm:prSet presAssocID="{7222D4E8-0D6F-4845-A19F-0B6663AA3334}" presName="parTx" presStyleLbl="revTx" presStyleIdx="0" presStyleCnt="3">
        <dgm:presLayoutVars>
          <dgm:chMax val="0"/>
          <dgm:chPref val="0"/>
        </dgm:presLayoutVars>
      </dgm:prSet>
      <dgm:spPr/>
    </dgm:pt>
    <dgm:pt modelId="{0BA69BBC-44AC-4C90-90E2-BDE15D5C0D09}" type="pres">
      <dgm:prSet presAssocID="{D9296D28-F902-4957-9366-BEAB00B72CB0}" presName="sibTrans" presStyleCnt="0"/>
      <dgm:spPr/>
    </dgm:pt>
    <dgm:pt modelId="{9F3C1DC9-36D2-4200-870B-04E4A4AA6763}" type="pres">
      <dgm:prSet presAssocID="{47E0E264-8470-4FAB-A2AF-0343A538E5F6}" presName="compNode" presStyleCnt="0"/>
      <dgm:spPr/>
    </dgm:pt>
    <dgm:pt modelId="{34E2599A-17E7-41D0-B200-2E6A5C6A7E1A}" type="pres">
      <dgm:prSet presAssocID="{47E0E264-8470-4FAB-A2AF-0343A538E5F6}" presName="bgRect" presStyleLbl="bgShp" presStyleIdx="1" presStyleCnt="3"/>
      <dgm:spPr/>
    </dgm:pt>
    <dgm:pt modelId="{320605D0-783A-47DB-BC58-73E8EF8198E8}" type="pres">
      <dgm:prSet presAssocID="{47E0E264-8470-4FAB-A2AF-0343A538E5F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eeting"/>
        </a:ext>
      </dgm:extLst>
    </dgm:pt>
    <dgm:pt modelId="{20E4748F-F592-4F28-B03B-A92079B2ABCF}" type="pres">
      <dgm:prSet presAssocID="{47E0E264-8470-4FAB-A2AF-0343A538E5F6}" presName="spaceRect" presStyleCnt="0"/>
      <dgm:spPr/>
    </dgm:pt>
    <dgm:pt modelId="{44C33015-873E-4349-9886-BADE2780465A}" type="pres">
      <dgm:prSet presAssocID="{47E0E264-8470-4FAB-A2AF-0343A538E5F6}" presName="parTx" presStyleLbl="revTx" presStyleIdx="1" presStyleCnt="3">
        <dgm:presLayoutVars>
          <dgm:chMax val="0"/>
          <dgm:chPref val="0"/>
        </dgm:presLayoutVars>
      </dgm:prSet>
      <dgm:spPr/>
    </dgm:pt>
    <dgm:pt modelId="{2DD07350-EA17-40A9-934F-804AF24B3ED9}" type="pres">
      <dgm:prSet presAssocID="{EDA8966F-1114-4DD3-AD96-27A485346CB2}" presName="sibTrans" presStyleCnt="0"/>
      <dgm:spPr/>
    </dgm:pt>
    <dgm:pt modelId="{42EB9B0E-D27C-4A91-89A8-E40F35E0276F}" type="pres">
      <dgm:prSet presAssocID="{C0FC59D8-2832-4FBA-A1CE-6C531E663383}" presName="compNode" presStyleCnt="0"/>
      <dgm:spPr/>
    </dgm:pt>
    <dgm:pt modelId="{984947B9-C5EA-4A33-A677-0E46EF4C4BB0}" type="pres">
      <dgm:prSet presAssocID="{C0FC59D8-2832-4FBA-A1CE-6C531E663383}" presName="bgRect" presStyleLbl="bgShp" presStyleIdx="2" presStyleCnt="3"/>
      <dgm:spPr/>
    </dgm:pt>
    <dgm:pt modelId="{BD703BDA-33B1-4A9A-A7A2-7A593AF93C0E}" type="pres">
      <dgm:prSet presAssocID="{C0FC59D8-2832-4FBA-A1CE-6C531E663383}"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ocument"/>
        </a:ext>
      </dgm:extLst>
    </dgm:pt>
    <dgm:pt modelId="{4DB3A02E-9590-4863-A8A9-C888DA354D7E}" type="pres">
      <dgm:prSet presAssocID="{C0FC59D8-2832-4FBA-A1CE-6C531E663383}" presName="spaceRect" presStyleCnt="0"/>
      <dgm:spPr/>
    </dgm:pt>
    <dgm:pt modelId="{1A9F0756-5CF0-43FF-B5F7-42295C63A9B5}" type="pres">
      <dgm:prSet presAssocID="{C0FC59D8-2832-4FBA-A1CE-6C531E663383}" presName="parTx" presStyleLbl="revTx" presStyleIdx="2" presStyleCnt="3">
        <dgm:presLayoutVars>
          <dgm:chMax val="0"/>
          <dgm:chPref val="0"/>
        </dgm:presLayoutVars>
      </dgm:prSet>
      <dgm:spPr/>
    </dgm:pt>
  </dgm:ptLst>
  <dgm:cxnLst>
    <dgm:cxn modelId="{2460525B-3CF9-46A4-9CBD-EB3D36C0C53E}" srcId="{E5DA7D49-B781-47AB-B942-4A31D3937E0C}" destId="{7222D4E8-0D6F-4845-A19F-0B6663AA3334}" srcOrd="0" destOrd="0" parTransId="{93F4C3E4-6BDC-437D-844D-D3102C4AA325}" sibTransId="{D9296D28-F902-4957-9366-BEAB00B72CB0}"/>
    <dgm:cxn modelId="{30748060-D057-4485-AD15-C1872E3E851F}" type="presOf" srcId="{7222D4E8-0D6F-4845-A19F-0B6663AA3334}" destId="{B8A5A587-AC8C-480B-A53D-572CDDC0FDE2}" srcOrd="0" destOrd="0" presId="urn:microsoft.com/office/officeart/2018/2/layout/IconVerticalSolidList"/>
    <dgm:cxn modelId="{26C5057A-FD2E-4197-9DFC-4DC5C0593CCE}" srcId="{E5DA7D49-B781-47AB-B942-4A31D3937E0C}" destId="{C0FC59D8-2832-4FBA-A1CE-6C531E663383}" srcOrd="2" destOrd="0" parTransId="{616D6511-168B-4068-8B29-129306D425D1}" sibTransId="{2D8229A1-4BF2-4549-8D3E-6CCC62B6D0E0}"/>
    <dgm:cxn modelId="{C947C45A-7AD4-4614-9000-DE75098F918A}" type="presOf" srcId="{47E0E264-8470-4FAB-A2AF-0343A538E5F6}" destId="{44C33015-873E-4349-9886-BADE2780465A}" srcOrd="0" destOrd="0" presId="urn:microsoft.com/office/officeart/2018/2/layout/IconVerticalSolidList"/>
    <dgm:cxn modelId="{1485A897-1292-4BD8-8FF7-CC49EF85DD84}" type="presOf" srcId="{E5DA7D49-B781-47AB-B942-4A31D3937E0C}" destId="{FFEAD393-24A9-43A6-8491-E5944841BDD7}" srcOrd="0" destOrd="0" presId="urn:microsoft.com/office/officeart/2018/2/layout/IconVerticalSolidList"/>
    <dgm:cxn modelId="{1B9F13B5-DBF1-446E-B7E6-A1D2866A8EB1}" srcId="{E5DA7D49-B781-47AB-B942-4A31D3937E0C}" destId="{47E0E264-8470-4FAB-A2AF-0343A538E5F6}" srcOrd="1" destOrd="0" parTransId="{29782399-02FC-48FE-80F1-2A5F17C49487}" sibTransId="{EDA8966F-1114-4DD3-AD96-27A485346CB2}"/>
    <dgm:cxn modelId="{6A985CC1-95D3-4460-84E4-10DE8ED8E9F2}" type="presOf" srcId="{C0FC59D8-2832-4FBA-A1CE-6C531E663383}" destId="{1A9F0756-5CF0-43FF-B5F7-42295C63A9B5}" srcOrd="0" destOrd="0" presId="urn:microsoft.com/office/officeart/2018/2/layout/IconVerticalSolidList"/>
    <dgm:cxn modelId="{D61F13A7-1A01-42D6-BF99-1BAE8D88D691}" type="presParOf" srcId="{FFEAD393-24A9-43A6-8491-E5944841BDD7}" destId="{B6682F9D-39F4-4B62-A7BA-621834F207A4}" srcOrd="0" destOrd="0" presId="urn:microsoft.com/office/officeart/2018/2/layout/IconVerticalSolidList"/>
    <dgm:cxn modelId="{7289F4B8-D07F-46E8-8A38-1C3F6F6A0E5A}" type="presParOf" srcId="{B6682F9D-39F4-4B62-A7BA-621834F207A4}" destId="{E4147F9E-7055-4C54-A110-21D971CDBE69}" srcOrd="0" destOrd="0" presId="urn:microsoft.com/office/officeart/2018/2/layout/IconVerticalSolidList"/>
    <dgm:cxn modelId="{44E3CF25-51A3-4913-9596-0B0129214CF9}" type="presParOf" srcId="{B6682F9D-39F4-4B62-A7BA-621834F207A4}" destId="{0DC7C9CA-A875-41E0-B587-DEC74D11D0CC}" srcOrd="1" destOrd="0" presId="urn:microsoft.com/office/officeart/2018/2/layout/IconVerticalSolidList"/>
    <dgm:cxn modelId="{EE669441-BB9E-4C7B-8946-A848255C1630}" type="presParOf" srcId="{B6682F9D-39F4-4B62-A7BA-621834F207A4}" destId="{B9EC8CBC-7B2F-4EEE-A464-DF1C6DE6FAEC}" srcOrd="2" destOrd="0" presId="urn:microsoft.com/office/officeart/2018/2/layout/IconVerticalSolidList"/>
    <dgm:cxn modelId="{21E61ABA-54E6-4D77-85EE-916E8EBCB171}" type="presParOf" srcId="{B6682F9D-39F4-4B62-A7BA-621834F207A4}" destId="{B8A5A587-AC8C-480B-A53D-572CDDC0FDE2}" srcOrd="3" destOrd="0" presId="urn:microsoft.com/office/officeart/2018/2/layout/IconVerticalSolidList"/>
    <dgm:cxn modelId="{3E897139-A6CB-40D9-82BD-B1B2774B3EBE}" type="presParOf" srcId="{FFEAD393-24A9-43A6-8491-E5944841BDD7}" destId="{0BA69BBC-44AC-4C90-90E2-BDE15D5C0D09}" srcOrd="1" destOrd="0" presId="urn:microsoft.com/office/officeart/2018/2/layout/IconVerticalSolidList"/>
    <dgm:cxn modelId="{2D28A80F-00EA-4620-95D1-C58CC159A4FB}" type="presParOf" srcId="{FFEAD393-24A9-43A6-8491-E5944841BDD7}" destId="{9F3C1DC9-36D2-4200-870B-04E4A4AA6763}" srcOrd="2" destOrd="0" presId="urn:microsoft.com/office/officeart/2018/2/layout/IconVerticalSolidList"/>
    <dgm:cxn modelId="{42202A2A-A32A-47CE-A0CC-90E8F63EE895}" type="presParOf" srcId="{9F3C1DC9-36D2-4200-870B-04E4A4AA6763}" destId="{34E2599A-17E7-41D0-B200-2E6A5C6A7E1A}" srcOrd="0" destOrd="0" presId="urn:microsoft.com/office/officeart/2018/2/layout/IconVerticalSolidList"/>
    <dgm:cxn modelId="{BAE66305-B2F5-40E5-ABA8-086B6BB82992}" type="presParOf" srcId="{9F3C1DC9-36D2-4200-870B-04E4A4AA6763}" destId="{320605D0-783A-47DB-BC58-73E8EF8198E8}" srcOrd="1" destOrd="0" presId="urn:microsoft.com/office/officeart/2018/2/layout/IconVerticalSolidList"/>
    <dgm:cxn modelId="{49ADA366-BE73-4881-85B2-BB0E7E044FF5}" type="presParOf" srcId="{9F3C1DC9-36D2-4200-870B-04E4A4AA6763}" destId="{20E4748F-F592-4F28-B03B-A92079B2ABCF}" srcOrd="2" destOrd="0" presId="urn:microsoft.com/office/officeart/2018/2/layout/IconVerticalSolidList"/>
    <dgm:cxn modelId="{54006EB7-F1D9-4C81-B773-4314B48ACBA1}" type="presParOf" srcId="{9F3C1DC9-36D2-4200-870B-04E4A4AA6763}" destId="{44C33015-873E-4349-9886-BADE2780465A}" srcOrd="3" destOrd="0" presId="urn:microsoft.com/office/officeart/2018/2/layout/IconVerticalSolidList"/>
    <dgm:cxn modelId="{F2AB9398-2BE6-489A-ADBF-FBE9B8275891}" type="presParOf" srcId="{FFEAD393-24A9-43A6-8491-E5944841BDD7}" destId="{2DD07350-EA17-40A9-934F-804AF24B3ED9}" srcOrd="3" destOrd="0" presId="urn:microsoft.com/office/officeart/2018/2/layout/IconVerticalSolidList"/>
    <dgm:cxn modelId="{730AC7EE-B4C1-4AE1-8259-737AD79E7512}" type="presParOf" srcId="{FFEAD393-24A9-43A6-8491-E5944841BDD7}" destId="{42EB9B0E-D27C-4A91-89A8-E40F35E0276F}" srcOrd="4" destOrd="0" presId="urn:microsoft.com/office/officeart/2018/2/layout/IconVerticalSolidList"/>
    <dgm:cxn modelId="{3EB0F54D-5F06-4B7E-A21E-406A65208C1D}" type="presParOf" srcId="{42EB9B0E-D27C-4A91-89A8-E40F35E0276F}" destId="{984947B9-C5EA-4A33-A677-0E46EF4C4BB0}" srcOrd="0" destOrd="0" presId="urn:microsoft.com/office/officeart/2018/2/layout/IconVerticalSolidList"/>
    <dgm:cxn modelId="{BA1A9CCF-8197-41F5-B8E5-B841D7A46F81}" type="presParOf" srcId="{42EB9B0E-D27C-4A91-89A8-E40F35E0276F}" destId="{BD703BDA-33B1-4A9A-A7A2-7A593AF93C0E}" srcOrd="1" destOrd="0" presId="urn:microsoft.com/office/officeart/2018/2/layout/IconVerticalSolidList"/>
    <dgm:cxn modelId="{8A2CA28B-5D53-475C-970D-2F5EDD063BA3}" type="presParOf" srcId="{42EB9B0E-D27C-4A91-89A8-E40F35E0276F}" destId="{4DB3A02E-9590-4863-A8A9-C888DA354D7E}" srcOrd="2" destOrd="0" presId="urn:microsoft.com/office/officeart/2018/2/layout/IconVerticalSolidList"/>
    <dgm:cxn modelId="{7FA35B26-C518-47C9-A785-CC2111F71A6E}" type="presParOf" srcId="{42EB9B0E-D27C-4A91-89A8-E40F35E0276F}" destId="{1A9F0756-5CF0-43FF-B5F7-42295C63A9B5}" srcOrd="3" destOrd="0" presId="urn:microsoft.com/office/officeart/2018/2/layout/IconVerticalSoli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1D37D7-576B-408C-8CF0-B15EE4347401}" type="doc">
      <dgm:prSet loTypeId="urn:microsoft.com/office/officeart/2005/8/layout/process4" loCatId="process" qsTypeId="urn:microsoft.com/office/officeart/2005/8/quickstyle/simple1" qsCatId="simple" csTypeId="urn:microsoft.com/office/officeart/2005/8/colors/colorful2" csCatId="colorful" phldr="1"/>
      <dgm:spPr/>
      <dgm:t>
        <a:bodyPr/>
        <a:lstStyle/>
        <a:p>
          <a:endParaRPr lang="en-US"/>
        </a:p>
      </dgm:t>
    </dgm:pt>
    <dgm:pt modelId="{97B9BB52-9809-46D2-9148-57589EBD8BE3}">
      <dgm:prSet/>
      <dgm:spPr/>
      <dgm:t>
        <a:bodyPr/>
        <a:lstStyle/>
        <a:p>
          <a:r>
            <a:rPr lang="en-US" dirty="0"/>
            <a:t>Review - What didn’t work last year? What needs to change? </a:t>
          </a:r>
        </a:p>
      </dgm:t>
    </dgm:pt>
    <dgm:pt modelId="{6E91EEC3-658C-44F4-9EDB-3D2AB1C0223D}" type="parTrans" cxnId="{99A09479-E6BB-4817-9EFE-9274EE769D41}">
      <dgm:prSet/>
      <dgm:spPr/>
      <dgm:t>
        <a:bodyPr/>
        <a:lstStyle/>
        <a:p>
          <a:endParaRPr lang="en-US"/>
        </a:p>
      </dgm:t>
    </dgm:pt>
    <dgm:pt modelId="{184CD1B7-B908-4111-BEA7-4FDC74CBAF32}" type="sibTrans" cxnId="{99A09479-E6BB-4817-9EFE-9274EE769D41}">
      <dgm:prSet/>
      <dgm:spPr/>
      <dgm:t>
        <a:bodyPr/>
        <a:lstStyle/>
        <a:p>
          <a:endParaRPr lang="en-US"/>
        </a:p>
      </dgm:t>
    </dgm:pt>
    <dgm:pt modelId="{0E37A5E3-8E53-419C-A687-2D6F79034C59}">
      <dgm:prSet/>
      <dgm:spPr/>
      <dgm:t>
        <a:bodyPr/>
        <a:lstStyle/>
        <a:p>
          <a:r>
            <a:rPr lang="en-US" dirty="0"/>
            <a:t>Revise –SNC (union side) proposes changes at branch meeting to address this.</a:t>
          </a:r>
        </a:p>
      </dgm:t>
    </dgm:pt>
    <dgm:pt modelId="{5B97E361-6730-4C42-83CE-5E0B50A2ABF3}" type="parTrans" cxnId="{BB81729F-A114-4F92-AB4A-93849C243571}">
      <dgm:prSet/>
      <dgm:spPr/>
      <dgm:t>
        <a:bodyPr/>
        <a:lstStyle/>
        <a:p>
          <a:endParaRPr lang="en-US"/>
        </a:p>
      </dgm:t>
    </dgm:pt>
    <dgm:pt modelId="{810702AC-3C33-459B-A034-67DA0731E2AA}" type="sibTrans" cxnId="{BB81729F-A114-4F92-AB4A-93849C243571}">
      <dgm:prSet/>
      <dgm:spPr/>
      <dgm:t>
        <a:bodyPr/>
        <a:lstStyle/>
        <a:p>
          <a:endParaRPr lang="en-US"/>
        </a:p>
      </dgm:t>
    </dgm:pt>
    <dgm:pt modelId="{3A96B7F0-76DB-49C8-91D1-8003D57DD9AB}">
      <dgm:prSet/>
      <dgm:spPr/>
      <dgm:t>
        <a:bodyPr/>
        <a:lstStyle/>
        <a:p>
          <a:r>
            <a:rPr lang="en-US" dirty="0"/>
            <a:t>Decide – Branch meeting decides proposals for negotiation with HT.</a:t>
          </a:r>
        </a:p>
      </dgm:t>
    </dgm:pt>
    <dgm:pt modelId="{BB153765-E9D7-4B5A-8FCA-58DD21D81190}" type="parTrans" cxnId="{B3AC6A2B-B95B-48D1-9D35-7D5A8292F85D}">
      <dgm:prSet/>
      <dgm:spPr/>
      <dgm:t>
        <a:bodyPr/>
        <a:lstStyle/>
        <a:p>
          <a:endParaRPr lang="en-US"/>
        </a:p>
      </dgm:t>
    </dgm:pt>
    <dgm:pt modelId="{D5744367-EC3A-4524-A398-624E9C892FBF}" type="sibTrans" cxnId="{B3AC6A2B-B95B-48D1-9D35-7D5A8292F85D}">
      <dgm:prSet/>
      <dgm:spPr/>
      <dgm:t>
        <a:bodyPr/>
        <a:lstStyle/>
        <a:p>
          <a:endParaRPr lang="en-US"/>
        </a:p>
      </dgm:t>
    </dgm:pt>
    <dgm:pt modelId="{103D5E92-C0EA-4148-B4E4-913F7BF801E3}" type="pres">
      <dgm:prSet presAssocID="{401D37D7-576B-408C-8CF0-B15EE4347401}" presName="Name0" presStyleCnt="0">
        <dgm:presLayoutVars>
          <dgm:dir/>
          <dgm:animLvl val="lvl"/>
          <dgm:resizeHandles val="exact"/>
        </dgm:presLayoutVars>
      </dgm:prSet>
      <dgm:spPr/>
    </dgm:pt>
    <dgm:pt modelId="{D01E6A4B-8184-41DD-A9CA-2F36668BB27A}" type="pres">
      <dgm:prSet presAssocID="{3A96B7F0-76DB-49C8-91D1-8003D57DD9AB}" presName="boxAndChildren" presStyleCnt="0"/>
      <dgm:spPr/>
    </dgm:pt>
    <dgm:pt modelId="{834CB68E-64DA-47EE-B947-80AF582ABB7D}" type="pres">
      <dgm:prSet presAssocID="{3A96B7F0-76DB-49C8-91D1-8003D57DD9AB}" presName="parentTextBox" presStyleLbl="node1" presStyleIdx="0" presStyleCnt="3"/>
      <dgm:spPr/>
    </dgm:pt>
    <dgm:pt modelId="{2DF4061F-1BF5-4EE6-863E-C847F1B5152D}" type="pres">
      <dgm:prSet presAssocID="{810702AC-3C33-459B-A034-67DA0731E2AA}" presName="sp" presStyleCnt="0"/>
      <dgm:spPr/>
    </dgm:pt>
    <dgm:pt modelId="{37F6DAC2-5515-411F-93D3-159449114879}" type="pres">
      <dgm:prSet presAssocID="{0E37A5E3-8E53-419C-A687-2D6F79034C59}" presName="arrowAndChildren" presStyleCnt="0"/>
      <dgm:spPr/>
    </dgm:pt>
    <dgm:pt modelId="{3E5253F7-75D1-4361-9962-16AF92150672}" type="pres">
      <dgm:prSet presAssocID="{0E37A5E3-8E53-419C-A687-2D6F79034C59}" presName="parentTextArrow" presStyleLbl="node1" presStyleIdx="1" presStyleCnt="3"/>
      <dgm:spPr/>
    </dgm:pt>
    <dgm:pt modelId="{06FC0CA1-03FD-43C3-8879-1A08A2BF3AB1}" type="pres">
      <dgm:prSet presAssocID="{184CD1B7-B908-4111-BEA7-4FDC74CBAF32}" presName="sp" presStyleCnt="0"/>
      <dgm:spPr/>
    </dgm:pt>
    <dgm:pt modelId="{9E4B9196-B9D0-4158-86E3-FBA533FC2563}" type="pres">
      <dgm:prSet presAssocID="{97B9BB52-9809-46D2-9148-57589EBD8BE3}" presName="arrowAndChildren" presStyleCnt="0"/>
      <dgm:spPr/>
    </dgm:pt>
    <dgm:pt modelId="{188C3903-17CF-4B2F-B799-3D914178263D}" type="pres">
      <dgm:prSet presAssocID="{97B9BB52-9809-46D2-9148-57589EBD8BE3}" presName="parentTextArrow" presStyleLbl="node1" presStyleIdx="2" presStyleCnt="3"/>
      <dgm:spPr/>
    </dgm:pt>
  </dgm:ptLst>
  <dgm:cxnLst>
    <dgm:cxn modelId="{B3AC6A2B-B95B-48D1-9D35-7D5A8292F85D}" srcId="{401D37D7-576B-408C-8CF0-B15EE4347401}" destId="{3A96B7F0-76DB-49C8-91D1-8003D57DD9AB}" srcOrd="2" destOrd="0" parTransId="{BB153765-E9D7-4B5A-8FCA-58DD21D81190}" sibTransId="{D5744367-EC3A-4524-A398-624E9C892FBF}"/>
    <dgm:cxn modelId="{D7253C3F-5005-4C6E-9DF4-48464FF0EB6B}" type="presOf" srcId="{0E37A5E3-8E53-419C-A687-2D6F79034C59}" destId="{3E5253F7-75D1-4361-9962-16AF92150672}" srcOrd="0" destOrd="0" presId="urn:microsoft.com/office/officeart/2005/8/layout/process4"/>
    <dgm:cxn modelId="{99A09479-E6BB-4817-9EFE-9274EE769D41}" srcId="{401D37D7-576B-408C-8CF0-B15EE4347401}" destId="{97B9BB52-9809-46D2-9148-57589EBD8BE3}" srcOrd="0" destOrd="0" parTransId="{6E91EEC3-658C-44F4-9EDB-3D2AB1C0223D}" sibTransId="{184CD1B7-B908-4111-BEA7-4FDC74CBAF32}"/>
    <dgm:cxn modelId="{4CFCBE97-EBC6-432F-8286-C6E50F54167B}" type="presOf" srcId="{3A96B7F0-76DB-49C8-91D1-8003D57DD9AB}" destId="{834CB68E-64DA-47EE-B947-80AF582ABB7D}" srcOrd="0" destOrd="0" presId="urn:microsoft.com/office/officeart/2005/8/layout/process4"/>
    <dgm:cxn modelId="{BB81729F-A114-4F92-AB4A-93849C243571}" srcId="{401D37D7-576B-408C-8CF0-B15EE4347401}" destId="{0E37A5E3-8E53-419C-A687-2D6F79034C59}" srcOrd="1" destOrd="0" parTransId="{5B97E361-6730-4C42-83CE-5E0B50A2ABF3}" sibTransId="{810702AC-3C33-459B-A034-67DA0731E2AA}"/>
    <dgm:cxn modelId="{E6DF01C7-3F89-41D1-B038-87FF696E72E1}" type="presOf" srcId="{97B9BB52-9809-46D2-9148-57589EBD8BE3}" destId="{188C3903-17CF-4B2F-B799-3D914178263D}" srcOrd="0" destOrd="0" presId="urn:microsoft.com/office/officeart/2005/8/layout/process4"/>
    <dgm:cxn modelId="{24C538EF-1A87-44F5-BF33-304B4E3D5B9B}" type="presOf" srcId="{401D37D7-576B-408C-8CF0-B15EE4347401}" destId="{103D5E92-C0EA-4148-B4E4-913F7BF801E3}" srcOrd="0" destOrd="0" presId="urn:microsoft.com/office/officeart/2005/8/layout/process4"/>
    <dgm:cxn modelId="{1D944565-F68C-41E3-9FA7-02CB62EBA2C5}" type="presParOf" srcId="{103D5E92-C0EA-4148-B4E4-913F7BF801E3}" destId="{D01E6A4B-8184-41DD-A9CA-2F36668BB27A}" srcOrd="0" destOrd="0" presId="urn:microsoft.com/office/officeart/2005/8/layout/process4"/>
    <dgm:cxn modelId="{3E93C2E2-4E5F-4961-82E0-ACAD75813741}" type="presParOf" srcId="{D01E6A4B-8184-41DD-A9CA-2F36668BB27A}" destId="{834CB68E-64DA-47EE-B947-80AF582ABB7D}" srcOrd="0" destOrd="0" presId="urn:microsoft.com/office/officeart/2005/8/layout/process4"/>
    <dgm:cxn modelId="{44853FE2-4C64-414F-B7C6-CFFCD17AD9D7}" type="presParOf" srcId="{103D5E92-C0EA-4148-B4E4-913F7BF801E3}" destId="{2DF4061F-1BF5-4EE6-863E-C847F1B5152D}" srcOrd="1" destOrd="0" presId="urn:microsoft.com/office/officeart/2005/8/layout/process4"/>
    <dgm:cxn modelId="{3271EBA6-BDA8-47B6-A31B-14C8972F78EB}" type="presParOf" srcId="{103D5E92-C0EA-4148-B4E4-913F7BF801E3}" destId="{37F6DAC2-5515-411F-93D3-159449114879}" srcOrd="2" destOrd="0" presId="urn:microsoft.com/office/officeart/2005/8/layout/process4"/>
    <dgm:cxn modelId="{D650DE96-CA4E-4143-A574-F0254011F1EA}" type="presParOf" srcId="{37F6DAC2-5515-411F-93D3-159449114879}" destId="{3E5253F7-75D1-4361-9962-16AF92150672}" srcOrd="0" destOrd="0" presId="urn:microsoft.com/office/officeart/2005/8/layout/process4"/>
    <dgm:cxn modelId="{9C9E2D03-2AA8-47D8-8FE2-1FEAE08D95FA}" type="presParOf" srcId="{103D5E92-C0EA-4148-B4E4-913F7BF801E3}" destId="{06FC0CA1-03FD-43C3-8879-1A08A2BF3AB1}" srcOrd="3" destOrd="0" presId="urn:microsoft.com/office/officeart/2005/8/layout/process4"/>
    <dgm:cxn modelId="{79F5ED80-4686-4C11-A251-2F5CA9C8BBD9}" type="presParOf" srcId="{103D5E92-C0EA-4148-B4E4-913F7BF801E3}" destId="{9E4B9196-B9D0-4158-86E3-FBA533FC2563}" srcOrd="4" destOrd="0" presId="urn:microsoft.com/office/officeart/2005/8/layout/process4"/>
    <dgm:cxn modelId="{CF577FD6-28AC-495F-B6D9-509CF373C313}" type="presParOf" srcId="{9E4B9196-B9D0-4158-86E3-FBA533FC2563}" destId="{188C3903-17CF-4B2F-B799-3D914178263D}" srcOrd="0" destOrd="0" presId="urn:microsoft.com/office/officeart/2005/8/layout/process4"/>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B90591C-7900-4F83-9A86-1DB8F565A307}" type="doc">
      <dgm:prSet loTypeId="urn:microsoft.com/office/officeart/2018/2/layout/IconVerticalSolidList" loCatId="icon" qsTypeId="urn:microsoft.com/office/officeart/2005/8/quickstyle/simple1" qsCatId="simple" csTypeId="urn:microsoft.com/office/officeart/2018/5/colors/Iconchunking_neutralicontext_colorful1" csCatId="colorful" phldr="1"/>
      <dgm:spPr/>
      <dgm:t>
        <a:bodyPr/>
        <a:lstStyle/>
        <a:p>
          <a:endParaRPr lang="en-US"/>
        </a:p>
      </dgm:t>
    </dgm:pt>
    <dgm:pt modelId="{026CC91F-C58B-4C38-9719-F04E3B23BBF9}">
      <dgm:prSet/>
      <dgm:spPr/>
      <dgm:t>
        <a:bodyPr/>
        <a:lstStyle/>
        <a:p>
          <a:pPr>
            <a:lnSpc>
              <a:spcPct val="100000"/>
            </a:lnSpc>
          </a:pPr>
          <a:r>
            <a:rPr lang="en-US"/>
            <a:t>Time allocated for specific activities. </a:t>
          </a:r>
        </a:p>
      </dgm:t>
    </dgm:pt>
    <dgm:pt modelId="{C8A9D6C5-37BF-4D01-85E6-B9B4DE375C09}" type="parTrans" cxnId="{5A2B5161-DFCD-4A8C-8E95-2960BEDCD77F}">
      <dgm:prSet/>
      <dgm:spPr/>
      <dgm:t>
        <a:bodyPr/>
        <a:lstStyle/>
        <a:p>
          <a:endParaRPr lang="en-US"/>
        </a:p>
      </dgm:t>
    </dgm:pt>
    <dgm:pt modelId="{F25377E3-8DB3-49AE-BD4A-AA49C12B1625}" type="sibTrans" cxnId="{5A2B5161-DFCD-4A8C-8E95-2960BEDCD77F}">
      <dgm:prSet/>
      <dgm:spPr/>
      <dgm:t>
        <a:bodyPr/>
        <a:lstStyle/>
        <a:p>
          <a:endParaRPr lang="en-US"/>
        </a:p>
      </dgm:t>
    </dgm:pt>
    <dgm:pt modelId="{82753BAA-80F9-460B-800A-2CE67159656B}">
      <dgm:prSet/>
      <dgm:spPr/>
      <dgm:t>
        <a:bodyPr/>
        <a:lstStyle/>
        <a:p>
          <a:pPr>
            <a:lnSpc>
              <a:spcPct val="100000"/>
            </a:lnSpc>
          </a:pPr>
          <a:r>
            <a:rPr lang="en-US"/>
            <a:t>When they should take place in the week/year.</a:t>
          </a:r>
        </a:p>
      </dgm:t>
    </dgm:pt>
    <dgm:pt modelId="{4728A2A4-8E5E-4774-B3BA-27E55E33EB06}" type="parTrans" cxnId="{488F2807-EEEB-4A27-A962-9501298C99A0}">
      <dgm:prSet/>
      <dgm:spPr/>
      <dgm:t>
        <a:bodyPr/>
        <a:lstStyle/>
        <a:p>
          <a:endParaRPr lang="en-US"/>
        </a:p>
      </dgm:t>
    </dgm:pt>
    <dgm:pt modelId="{A6E8A5DE-2AEF-4051-8E57-ED14FFF13234}" type="sibTrans" cxnId="{488F2807-EEEB-4A27-A962-9501298C99A0}">
      <dgm:prSet/>
      <dgm:spPr/>
      <dgm:t>
        <a:bodyPr/>
        <a:lstStyle/>
        <a:p>
          <a:endParaRPr lang="en-US"/>
        </a:p>
      </dgm:t>
    </dgm:pt>
    <dgm:pt modelId="{DA5D0987-8994-4C3B-B035-24D7FBD7D214}">
      <dgm:prSet/>
      <dgm:spPr/>
      <dgm:t>
        <a:bodyPr/>
        <a:lstStyle/>
        <a:p>
          <a:pPr>
            <a:lnSpc>
              <a:spcPct val="100000"/>
            </a:lnSpc>
          </a:pPr>
          <a:r>
            <a:rPr lang="en-US"/>
            <a:t>Teacher v Management priorities.</a:t>
          </a:r>
        </a:p>
      </dgm:t>
    </dgm:pt>
    <dgm:pt modelId="{C29DC4CF-D78B-4D31-9034-B81BA901A07D}" type="parTrans" cxnId="{29282701-8724-4BD2-9D00-2ED267F5E28C}">
      <dgm:prSet/>
      <dgm:spPr/>
      <dgm:t>
        <a:bodyPr/>
        <a:lstStyle/>
        <a:p>
          <a:endParaRPr lang="en-US"/>
        </a:p>
      </dgm:t>
    </dgm:pt>
    <dgm:pt modelId="{4C3D36C4-C98F-4272-ADB7-0EF252965E24}" type="sibTrans" cxnId="{29282701-8724-4BD2-9D00-2ED267F5E28C}">
      <dgm:prSet/>
      <dgm:spPr/>
      <dgm:t>
        <a:bodyPr/>
        <a:lstStyle/>
        <a:p>
          <a:endParaRPr lang="en-US"/>
        </a:p>
      </dgm:t>
    </dgm:pt>
    <dgm:pt modelId="{6C2E9D8C-5484-4576-BC92-E41CBBB31DF4}">
      <dgm:prSet/>
      <dgm:spPr/>
      <dgm:t>
        <a:bodyPr/>
        <a:lstStyle/>
        <a:p>
          <a:pPr>
            <a:lnSpc>
              <a:spcPct val="100000"/>
            </a:lnSpc>
          </a:pPr>
          <a:r>
            <a:rPr lang="en-US" dirty="0"/>
            <a:t>Covid-19 changes</a:t>
          </a:r>
        </a:p>
      </dgm:t>
    </dgm:pt>
    <dgm:pt modelId="{F6BD5E69-BD80-486A-A65B-970A8E6F3744}" type="parTrans" cxnId="{82CD5047-05FA-4306-9430-E7550F394173}">
      <dgm:prSet/>
      <dgm:spPr/>
      <dgm:t>
        <a:bodyPr/>
        <a:lstStyle/>
        <a:p>
          <a:endParaRPr lang="en-US"/>
        </a:p>
      </dgm:t>
    </dgm:pt>
    <dgm:pt modelId="{F4270AFD-4B6E-4388-9308-E0325BF75433}" type="sibTrans" cxnId="{82CD5047-05FA-4306-9430-E7550F394173}">
      <dgm:prSet/>
      <dgm:spPr/>
      <dgm:t>
        <a:bodyPr/>
        <a:lstStyle/>
        <a:p>
          <a:endParaRPr lang="en-US"/>
        </a:p>
      </dgm:t>
    </dgm:pt>
    <dgm:pt modelId="{3A5FF437-4BDF-44D6-8E90-53159E4CDB32}">
      <dgm:prSet/>
      <dgm:spPr/>
      <dgm:t>
        <a:bodyPr/>
        <a:lstStyle/>
        <a:p>
          <a:pPr>
            <a:lnSpc>
              <a:spcPct val="100000"/>
            </a:lnSpc>
          </a:pPr>
          <a:endParaRPr lang="en-US" dirty="0"/>
        </a:p>
      </dgm:t>
    </dgm:pt>
    <dgm:pt modelId="{31DCE49E-F763-4649-B1BD-57D61620BB1E}" type="parTrans" cxnId="{42AD632B-829F-4756-AF9B-9DE9D917B604}">
      <dgm:prSet/>
      <dgm:spPr/>
      <dgm:t>
        <a:bodyPr/>
        <a:lstStyle/>
        <a:p>
          <a:endParaRPr lang="en-US"/>
        </a:p>
      </dgm:t>
    </dgm:pt>
    <dgm:pt modelId="{9FDB7E61-360B-49BA-85D4-A64E1DC56DBF}" type="sibTrans" cxnId="{42AD632B-829F-4756-AF9B-9DE9D917B604}">
      <dgm:prSet/>
      <dgm:spPr/>
      <dgm:t>
        <a:bodyPr/>
        <a:lstStyle/>
        <a:p>
          <a:endParaRPr lang="en-US"/>
        </a:p>
      </dgm:t>
    </dgm:pt>
    <dgm:pt modelId="{9483BB41-A35C-4F6A-A878-ADA9E298B0EB}" type="pres">
      <dgm:prSet presAssocID="{8B90591C-7900-4F83-9A86-1DB8F565A307}" presName="root" presStyleCnt="0">
        <dgm:presLayoutVars>
          <dgm:dir/>
          <dgm:resizeHandles val="exact"/>
        </dgm:presLayoutVars>
      </dgm:prSet>
      <dgm:spPr/>
    </dgm:pt>
    <dgm:pt modelId="{DDB2079C-7045-422F-9F31-65F30A9BAABF}" type="pres">
      <dgm:prSet presAssocID="{026CC91F-C58B-4C38-9719-F04E3B23BBF9}" presName="compNode" presStyleCnt="0"/>
      <dgm:spPr/>
    </dgm:pt>
    <dgm:pt modelId="{9CC3F727-8B2E-4512-B6DB-6C6E84C72DA0}" type="pres">
      <dgm:prSet presAssocID="{026CC91F-C58B-4C38-9719-F04E3B23BBF9}" presName="bgRect" presStyleLbl="bgShp" presStyleIdx="0" presStyleCnt="4"/>
      <dgm:spPr/>
    </dgm:pt>
    <dgm:pt modelId="{1061B27C-9E62-47DE-93B5-6E3F7E749A3E}" type="pres">
      <dgm:prSet presAssocID="{026CC91F-C58B-4C38-9719-F04E3B23BBF9}"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lock"/>
        </a:ext>
      </dgm:extLst>
    </dgm:pt>
    <dgm:pt modelId="{977FC170-6EBC-4F0C-ABAA-A38F31AAC0D5}" type="pres">
      <dgm:prSet presAssocID="{026CC91F-C58B-4C38-9719-F04E3B23BBF9}" presName="spaceRect" presStyleCnt="0"/>
      <dgm:spPr/>
    </dgm:pt>
    <dgm:pt modelId="{44E6430E-74A1-457C-8B8E-8CB6CA043065}" type="pres">
      <dgm:prSet presAssocID="{026CC91F-C58B-4C38-9719-F04E3B23BBF9}" presName="parTx" presStyleLbl="revTx" presStyleIdx="0" presStyleCnt="5">
        <dgm:presLayoutVars>
          <dgm:chMax val="0"/>
          <dgm:chPref val="0"/>
        </dgm:presLayoutVars>
      </dgm:prSet>
      <dgm:spPr/>
    </dgm:pt>
    <dgm:pt modelId="{29DF2EE7-99A0-4DB7-AC0A-34CAD0495533}" type="pres">
      <dgm:prSet presAssocID="{F25377E3-8DB3-49AE-BD4A-AA49C12B1625}" presName="sibTrans" presStyleCnt="0"/>
      <dgm:spPr/>
    </dgm:pt>
    <dgm:pt modelId="{7EBC9A48-55B2-4063-8E57-F8A386AF2C81}" type="pres">
      <dgm:prSet presAssocID="{82753BAA-80F9-460B-800A-2CE67159656B}" presName="compNode" presStyleCnt="0"/>
      <dgm:spPr/>
    </dgm:pt>
    <dgm:pt modelId="{75543569-2A54-4DC1-AA32-1ABDCB62D30E}" type="pres">
      <dgm:prSet presAssocID="{82753BAA-80F9-460B-800A-2CE67159656B}" presName="bgRect" presStyleLbl="bgShp" presStyleIdx="1" presStyleCnt="4"/>
      <dgm:spPr/>
    </dgm:pt>
    <dgm:pt modelId="{3EE51927-5C2C-46FB-BF7F-1407CD2E7CC0}" type="pres">
      <dgm:prSet presAssocID="{82753BAA-80F9-460B-800A-2CE67159656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atch"/>
        </a:ext>
      </dgm:extLst>
    </dgm:pt>
    <dgm:pt modelId="{BF9A6048-FA3E-446E-BB9F-755D8DD66D67}" type="pres">
      <dgm:prSet presAssocID="{82753BAA-80F9-460B-800A-2CE67159656B}" presName="spaceRect" presStyleCnt="0"/>
      <dgm:spPr/>
    </dgm:pt>
    <dgm:pt modelId="{CE335DBA-87F8-4DF5-8D81-DFBB5C1C99EE}" type="pres">
      <dgm:prSet presAssocID="{82753BAA-80F9-460B-800A-2CE67159656B}" presName="parTx" presStyleLbl="revTx" presStyleIdx="1" presStyleCnt="5">
        <dgm:presLayoutVars>
          <dgm:chMax val="0"/>
          <dgm:chPref val="0"/>
        </dgm:presLayoutVars>
      </dgm:prSet>
      <dgm:spPr/>
    </dgm:pt>
    <dgm:pt modelId="{2DB290B8-7244-4084-BB14-DA431C1C6FBF}" type="pres">
      <dgm:prSet presAssocID="{A6E8A5DE-2AEF-4051-8E57-ED14FFF13234}" presName="sibTrans" presStyleCnt="0"/>
      <dgm:spPr/>
    </dgm:pt>
    <dgm:pt modelId="{CFE01784-4475-4C62-8422-D8B4E7CE8C29}" type="pres">
      <dgm:prSet presAssocID="{DA5D0987-8994-4C3B-B035-24D7FBD7D214}" presName="compNode" presStyleCnt="0"/>
      <dgm:spPr/>
    </dgm:pt>
    <dgm:pt modelId="{E268FDDF-0398-455B-9F83-130C92497123}" type="pres">
      <dgm:prSet presAssocID="{DA5D0987-8994-4C3B-B035-24D7FBD7D214}" presName="bgRect" presStyleLbl="bgShp" presStyleIdx="2" presStyleCnt="4"/>
      <dgm:spPr/>
    </dgm:pt>
    <dgm:pt modelId="{42FD52CB-4963-4077-BAD9-330A54E2BDD7}" type="pres">
      <dgm:prSet presAssocID="{DA5D0987-8994-4C3B-B035-24D7FBD7D214}"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Teacher"/>
        </a:ext>
      </dgm:extLst>
    </dgm:pt>
    <dgm:pt modelId="{35441E5E-8F41-407D-908E-499141A6BBDC}" type="pres">
      <dgm:prSet presAssocID="{DA5D0987-8994-4C3B-B035-24D7FBD7D214}" presName="spaceRect" presStyleCnt="0"/>
      <dgm:spPr/>
    </dgm:pt>
    <dgm:pt modelId="{840298CF-F660-4868-8251-FC0BB4925619}" type="pres">
      <dgm:prSet presAssocID="{DA5D0987-8994-4C3B-B035-24D7FBD7D214}" presName="parTx" presStyleLbl="revTx" presStyleIdx="2" presStyleCnt="5">
        <dgm:presLayoutVars>
          <dgm:chMax val="0"/>
          <dgm:chPref val="0"/>
        </dgm:presLayoutVars>
      </dgm:prSet>
      <dgm:spPr/>
    </dgm:pt>
    <dgm:pt modelId="{24D8F18C-5066-44F3-BD79-7E7262518535}" type="pres">
      <dgm:prSet presAssocID="{4C3D36C4-C98F-4272-ADB7-0EF252965E24}" presName="sibTrans" presStyleCnt="0"/>
      <dgm:spPr/>
    </dgm:pt>
    <dgm:pt modelId="{74FE2687-F009-4D91-8ADE-5C71482C3B87}" type="pres">
      <dgm:prSet presAssocID="{6C2E9D8C-5484-4576-BC92-E41CBBB31DF4}" presName="compNode" presStyleCnt="0"/>
      <dgm:spPr/>
    </dgm:pt>
    <dgm:pt modelId="{7E35E276-8D8B-408B-B7DD-56F25FC57C0D}" type="pres">
      <dgm:prSet presAssocID="{6C2E9D8C-5484-4576-BC92-E41CBBB31DF4}" presName="bgRect" presStyleLbl="bgShp" presStyleIdx="3" presStyleCnt="4"/>
      <dgm:spPr/>
    </dgm:pt>
    <dgm:pt modelId="{D84966FD-65BC-4985-976B-741F76936DE2}" type="pres">
      <dgm:prSet presAssocID="{6C2E9D8C-5484-4576-BC92-E41CBBB31DF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Flip Calendar"/>
        </a:ext>
      </dgm:extLst>
    </dgm:pt>
    <dgm:pt modelId="{39D5561A-CA23-4556-988B-BE3E02E99389}" type="pres">
      <dgm:prSet presAssocID="{6C2E9D8C-5484-4576-BC92-E41CBBB31DF4}" presName="spaceRect" presStyleCnt="0"/>
      <dgm:spPr/>
    </dgm:pt>
    <dgm:pt modelId="{88584070-C788-484E-94C7-4E823E1BA6AA}" type="pres">
      <dgm:prSet presAssocID="{6C2E9D8C-5484-4576-BC92-E41CBBB31DF4}" presName="parTx" presStyleLbl="revTx" presStyleIdx="3" presStyleCnt="5">
        <dgm:presLayoutVars>
          <dgm:chMax val="0"/>
          <dgm:chPref val="0"/>
        </dgm:presLayoutVars>
      </dgm:prSet>
      <dgm:spPr/>
    </dgm:pt>
    <dgm:pt modelId="{1EE28538-9900-4FE1-A8EF-54D357C09FBF}" type="pres">
      <dgm:prSet presAssocID="{6C2E9D8C-5484-4576-BC92-E41CBBB31DF4}" presName="desTx" presStyleLbl="revTx" presStyleIdx="4" presStyleCnt="5">
        <dgm:presLayoutVars/>
      </dgm:prSet>
      <dgm:spPr/>
    </dgm:pt>
  </dgm:ptLst>
  <dgm:cxnLst>
    <dgm:cxn modelId="{29282701-8724-4BD2-9D00-2ED267F5E28C}" srcId="{8B90591C-7900-4F83-9A86-1DB8F565A307}" destId="{DA5D0987-8994-4C3B-B035-24D7FBD7D214}" srcOrd="2" destOrd="0" parTransId="{C29DC4CF-D78B-4D31-9034-B81BA901A07D}" sibTransId="{4C3D36C4-C98F-4272-ADB7-0EF252965E24}"/>
    <dgm:cxn modelId="{488F2807-EEEB-4A27-A962-9501298C99A0}" srcId="{8B90591C-7900-4F83-9A86-1DB8F565A307}" destId="{82753BAA-80F9-460B-800A-2CE67159656B}" srcOrd="1" destOrd="0" parTransId="{4728A2A4-8E5E-4774-B3BA-27E55E33EB06}" sibTransId="{A6E8A5DE-2AEF-4051-8E57-ED14FFF13234}"/>
    <dgm:cxn modelId="{4E302D25-93C8-4E71-80E5-8518A93C8510}" type="presOf" srcId="{026CC91F-C58B-4C38-9719-F04E3B23BBF9}" destId="{44E6430E-74A1-457C-8B8E-8CB6CA043065}" srcOrd="0" destOrd="0" presId="urn:microsoft.com/office/officeart/2018/2/layout/IconVerticalSolidList"/>
    <dgm:cxn modelId="{42AD632B-829F-4756-AF9B-9DE9D917B604}" srcId="{6C2E9D8C-5484-4576-BC92-E41CBBB31DF4}" destId="{3A5FF437-4BDF-44D6-8E90-53159E4CDB32}" srcOrd="0" destOrd="0" parTransId="{31DCE49E-F763-4649-B1BD-57D61620BB1E}" sibTransId="{9FDB7E61-360B-49BA-85D4-A64E1DC56DBF}"/>
    <dgm:cxn modelId="{FA68E333-6C8E-47F3-B519-0FFAA83D4F64}" type="presOf" srcId="{DA5D0987-8994-4C3B-B035-24D7FBD7D214}" destId="{840298CF-F660-4868-8251-FC0BB4925619}" srcOrd="0" destOrd="0" presId="urn:microsoft.com/office/officeart/2018/2/layout/IconVerticalSolidList"/>
    <dgm:cxn modelId="{386D4060-70C7-4E74-90FD-B4C3335C10C0}" type="presOf" srcId="{6C2E9D8C-5484-4576-BC92-E41CBBB31DF4}" destId="{88584070-C788-484E-94C7-4E823E1BA6AA}" srcOrd="0" destOrd="0" presId="urn:microsoft.com/office/officeart/2018/2/layout/IconVerticalSolidList"/>
    <dgm:cxn modelId="{5A2B5161-DFCD-4A8C-8E95-2960BEDCD77F}" srcId="{8B90591C-7900-4F83-9A86-1DB8F565A307}" destId="{026CC91F-C58B-4C38-9719-F04E3B23BBF9}" srcOrd="0" destOrd="0" parTransId="{C8A9D6C5-37BF-4D01-85E6-B9B4DE375C09}" sibTransId="{F25377E3-8DB3-49AE-BD4A-AA49C12B1625}"/>
    <dgm:cxn modelId="{82CD5047-05FA-4306-9430-E7550F394173}" srcId="{8B90591C-7900-4F83-9A86-1DB8F565A307}" destId="{6C2E9D8C-5484-4576-BC92-E41CBBB31DF4}" srcOrd="3" destOrd="0" parTransId="{F6BD5E69-BD80-486A-A65B-970A8E6F3744}" sibTransId="{F4270AFD-4B6E-4388-9308-E0325BF75433}"/>
    <dgm:cxn modelId="{FBA64E49-9C29-4F1F-8208-4B0EC2F144E0}" type="presOf" srcId="{8B90591C-7900-4F83-9A86-1DB8F565A307}" destId="{9483BB41-A35C-4F6A-A878-ADA9E298B0EB}" srcOrd="0" destOrd="0" presId="urn:microsoft.com/office/officeart/2018/2/layout/IconVerticalSolidList"/>
    <dgm:cxn modelId="{77AA7A6D-8DF8-44C3-BB0D-355847E3DAD6}" type="presOf" srcId="{82753BAA-80F9-460B-800A-2CE67159656B}" destId="{CE335DBA-87F8-4DF5-8D81-DFBB5C1C99EE}" srcOrd="0" destOrd="0" presId="urn:microsoft.com/office/officeart/2018/2/layout/IconVerticalSolidList"/>
    <dgm:cxn modelId="{C2785EB7-8B56-40FC-A46E-346D2CC27040}" type="presOf" srcId="{3A5FF437-4BDF-44D6-8E90-53159E4CDB32}" destId="{1EE28538-9900-4FE1-A8EF-54D357C09FBF}" srcOrd="0" destOrd="0" presId="urn:microsoft.com/office/officeart/2018/2/layout/IconVerticalSolidList"/>
    <dgm:cxn modelId="{026D45C2-D6B2-4F75-A7C8-6C31756EF544}" type="presParOf" srcId="{9483BB41-A35C-4F6A-A878-ADA9E298B0EB}" destId="{DDB2079C-7045-422F-9F31-65F30A9BAABF}" srcOrd="0" destOrd="0" presId="urn:microsoft.com/office/officeart/2018/2/layout/IconVerticalSolidList"/>
    <dgm:cxn modelId="{C125C9A4-5F2F-4F18-91CE-4DD9E96C2841}" type="presParOf" srcId="{DDB2079C-7045-422F-9F31-65F30A9BAABF}" destId="{9CC3F727-8B2E-4512-B6DB-6C6E84C72DA0}" srcOrd="0" destOrd="0" presId="urn:microsoft.com/office/officeart/2018/2/layout/IconVerticalSolidList"/>
    <dgm:cxn modelId="{2E189B47-6006-48E6-8B25-325292EF5A04}" type="presParOf" srcId="{DDB2079C-7045-422F-9F31-65F30A9BAABF}" destId="{1061B27C-9E62-47DE-93B5-6E3F7E749A3E}" srcOrd="1" destOrd="0" presId="urn:microsoft.com/office/officeart/2018/2/layout/IconVerticalSolidList"/>
    <dgm:cxn modelId="{305B48A9-7E03-455E-83F6-9D86D93D1FCB}" type="presParOf" srcId="{DDB2079C-7045-422F-9F31-65F30A9BAABF}" destId="{977FC170-6EBC-4F0C-ABAA-A38F31AAC0D5}" srcOrd="2" destOrd="0" presId="urn:microsoft.com/office/officeart/2018/2/layout/IconVerticalSolidList"/>
    <dgm:cxn modelId="{E33B1908-F1A3-4DE5-8B13-6612F66C6CA5}" type="presParOf" srcId="{DDB2079C-7045-422F-9F31-65F30A9BAABF}" destId="{44E6430E-74A1-457C-8B8E-8CB6CA043065}" srcOrd="3" destOrd="0" presId="urn:microsoft.com/office/officeart/2018/2/layout/IconVerticalSolidList"/>
    <dgm:cxn modelId="{F0E70985-4B3E-437A-8CA8-A0A264D621DC}" type="presParOf" srcId="{9483BB41-A35C-4F6A-A878-ADA9E298B0EB}" destId="{29DF2EE7-99A0-4DB7-AC0A-34CAD0495533}" srcOrd="1" destOrd="0" presId="urn:microsoft.com/office/officeart/2018/2/layout/IconVerticalSolidList"/>
    <dgm:cxn modelId="{44003274-4CA7-46A6-9229-1B39AA2E0331}" type="presParOf" srcId="{9483BB41-A35C-4F6A-A878-ADA9E298B0EB}" destId="{7EBC9A48-55B2-4063-8E57-F8A386AF2C81}" srcOrd="2" destOrd="0" presId="urn:microsoft.com/office/officeart/2018/2/layout/IconVerticalSolidList"/>
    <dgm:cxn modelId="{0FA0B59F-56FE-455E-84A3-10359C6325D3}" type="presParOf" srcId="{7EBC9A48-55B2-4063-8E57-F8A386AF2C81}" destId="{75543569-2A54-4DC1-AA32-1ABDCB62D30E}" srcOrd="0" destOrd="0" presId="urn:microsoft.com/office/officeart/2018/2/layout/IconVerticalSolidList"/>
    <dgm:cxn modelId="{20D377B3-DCEA-4212-BD8B-51D1C6D278BA}" type="presParOf" srcId="{7EBC9A48-55B2-4063-8E57-F8A386AF2C81}" destId="{3EE51927-5C2C-46FB-BF7F-1407CD2E7CC0}" srcOrd="1" destOrd="0" presId="urn:microsoft.com/office/officeart/2018/2/layout/IconVerticalSolidList"/>
    <dgm:cxn modelId="{D9765511-1F40-4058-A147-E36F6C9FAEDB}" type="presParOf" srcId="{7EBC9A48-55B2-4063-8E57-F8A386AF2C81}" destId="{BF9A6048-FA3E-446E-BB9F-755D8DD66D67}" srcOrd="2" destOrd="0" presId="urn:microsoft.com/office/officeart/2018/2/layout/IconVerticalSolidList"/>
    <dgm:cxn modelId="{630BACEE-3971-4813-812A-F8BAE078FB1D}" type="presParOf" srcId="{7EBC9A48-55B2-4063-8E57-F8A386AF2C81}" destId="{CE335DBA-87F8-4DF5-8D81-DFBB5C1C99EE}" srcOrd="3" destOrd="0" presId="urn:microsoft.com/office/officeart/2018/2/layout/IconVerticalSolidList"/>
    <dgm:cxn modelId="{3CA277AA-AC59-4D7C-9197-395B60BBCEEC}" type="presParOf" srcId="{9483BB41-A35C-4F6A-A878-ADA9E298B0EB}" destId="{2DB290B8-7244-4084-BB14-DA431C1C6FBF}" srcOrd="3" destOrd="0" presId="urn:microsoft.com/office/officeart/2018/2/layout/IconVerticalSolidList"/>
    <dgm:cxn modelId="{98051D21-0E3B-44A6-9692-E13B5A8D7180}" type="presParOf" srcId="{9483BB41-A35C-4F6A-A878-ADA9E298B0EB}" destId="{CFE01784-4475-4C62-8422-D8B4E7CE8C29}" srcOrd="4" destOrd="0" presId="urn:microsoft.com/office/officeart/2018/2/layout/IconVerticalSolidList"/>
    <dgm:cxn modelId="{9DDB77E9-0BDA-4F4F-96C0-264C732C5AE3}" type="presParOf" srcId="{CFE01784-4475-4C62-8422-D8B4E7CE8C29}" destId="{E268FDDF-0398-455B-9F83-130C92497123}" srcOrd="0" destOrd="0" presId="urn:microsoft.com/office/officeart/2018/2/layout/IconVerticalSolidList"/>
    <dgm:cxn modelId="{C26C3631-12B5-48EB-9449-7EFE03F99FA5}" type="presParOf" srcId="{CFE01784-4475-4C62-8422-D8B4E7CE8C29}" destId="{42FD52CB-4963-4077-BAD9-330A54E2BDD7}" srcOrd="1" destOrd="0" presId="urn:microsoft.com/office/officeart/2018/2/layout/IconVerticalSolidList"/>
    <dgm:cxn modelId="{92151B4D-3C76-4531-9271-73D7D1C99CCA}" type="presParOf" srcId="{CFE01784-4475-4C62-8422-D8B4E7CE8C29}" destId="{35441E5E-8F41-407D-908E-499141A6BBDC}" srcOrd="2" destOrd="0" presId="urn:microsoft.com/office/officeart/2018/2/layout/IconVerticalSolidList"/>
    <dgm:cxn modelId="{33F67F5C-0858-4B2D-A24A-01359949D1EB}" type="presParOf" srcId="{CFE01784-4475-4C62-8422-D8B4E7CE8C29}" destId="{840298CF-F660-4868-8251-FC0BB4925619}" srcOrd="3" destOrd="0" presId="urn:microsoft.com/office/officeart/2018/2/layout/IconVerticalSolidList"/>
    <dgm:cxn modelId="{9E835DF1-284A-4356-90C6-EEC196932527}" type="presParOf" srcId="{9483BB41-A35C-4F6A-A878-ADA9E298B0EB}" destId="{24D8F18C-5066-44F3-BD79-7E7262518535}" srcOrd="5" destOrd="0" presId="urn:microsoft.com/office/officeart/2018/2/layout/IconVerticalSolidList"/>
    <dgm:cxn modelId="{E9873695-C7FC-46E5-A798-CD202D73696E}" type="presParOf" srcId="{9483BB41-A35C-4F6A-A878-ADA9E298B0EB}" destId="{74FE2687-F009-4D91-8ADE-5C71482C3B87}" srcOrd="6" destOrd="0" presId="urn:microsoft.com/office/officeart/2018/2/layout/IconVerticalSolidList"/>
    <dgm:cxn modelId="{4EDB66B2-6BDA-42AA-9B4E-DD5E9B48B9E1}" type="presParOf" srcId="{74FE2687-F009-4D91-8ADE-5C71482C3B87}" destId="{7E35E276-8D8B-408B-B7DD-56F25FC57C0D}" srcOrd="0" destOrd="0" presId="urn:microsoft.com/office/officeart/2018/2/layout/IconVerticalSolidList"/>
    <dgm:cxn modelId="{73C9668E-0974-488A-9799-362CCB7D5A87}" type="presParOf" srcId="{74FE2687-F009-4D91-8ADE-5C71482C3B87}" destId="{D84966FD-65BC-4985-976B-741F76936DE2}" srcOrd="1" destOrd="0" presId="urn:microsoft.com/office/officeart/2018/2/layout/IconVerticalSolidList"/>
    <dgm:cxn modelId="{9BB0E28A-6EEF-4206-98FA-6AA3EE0B2F44}" type="presParOf" srcId="{74FE2687-F009-4D91-8ADE-5C71482C3B87}" destId="{39D5561A-CA23-4556-988B-BE3E02E99389}" srcOrd="2" destOrd="0" presId="urn:microsoft.com/office/officeart/2018/2/layout/IconVerticalSolidList"/>
    <dgm:cxn modelId="{81B6232C-DB9E-4E92-B976-F625BB15E654}" type="presParOf" srcId="{74FE2687-F009-4D91-8ADE-5C71482C3B87}" destId="{88584070-C788-484E-94C7-4E823E1BA6AA}" srcOrd="3" destOrd="0" presId="urn:microsoft.com/office/officeart/2018/2/layout/IconVerticalSolidList"/>
    <dgm:cxn modelId="{3F7DB689-602F-481D-ACFC-B79C8458A25A}" type="presParOf" srcId="{74FE2687-F009-4D91-8ADE-5C71482C3B87}" destId="{1EE28538-9900-4FE1-A8EF-54D357C09FBF}" srcOrd="4" destOrd="0" presId="urn:microsoft.com/office/officeart/2018/2/layout/IconVerticalSolid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5D206F2-E097-44EA-9583-C000188BAD89}" type="doc">
      <dgm:prSet loTypeId="urn:microsoft.com/office/officeart/2016/7/layout/RepeatingBendingProcessNew" loCatId="process" qsTypeId="urn:microsoft.com/office/officeart/2005/8/quickstyle/simple1" qsCatId="simple" csTypeId="urn:microsoft.com/office/officeart/2005/8/colors/colorful2" csCatId="colorful"/>
      <dgm:spPr/>
      <dgm:t>
        <a:bodyPr/>
        <a:lstStyle/>
        <a:p>
          <a:endParaRPr lang="en-US"/>
        </a:p>
      </dgm:t>
    </dgm:pt>
    <dgm:pt modelId="{73176E37-C398-48B9-B182-3FCE9DED599C}">
      <dgm:prSet/>
      <dgm:spPr/>
      <dgm:t>
        <a:bodyPr/>
        <a:lstStyle/>
        <a:p>
          <a:r>
            <a:rPr lang="en-US"/>
            <a:t>Present fleshed out proposals to branch meeting.</a:t>
          </a:r>
        </a:p>
      </dgm:t>
    </dgm:pt>
    <dgm:pt modelId="{CBD4865A-4F04-47DE-B6C4-BC449B350B63}" type="parTrans" cxnId="{216321E7-932A-4FC3-B477-3F4649E29D3F}">
      <dgm:prSet/>
      <dgm:spPr/>
      <dgm:t>
        <a:bodyPr/>
        <a:lstStyle/>
        <a:p>
          <a:endParaRPr lang="en-US"/>
        </a:p>
      </dgm:t>
    </dgm:pt>
    <dgm:pt modelId="{B558BAD0-9219-413A-A064-D9D4AD4FAFA8}" type="sibTrans" cxnId="{216321E7-932A-4FC3-B477-3F4649E29D3F}">
      <dgm:prSet/>
      <dgm:spPr/>
      <dgm:t>
        <a:bodyPr/>
        <a:lstStyle/>
        <a:p>
          <a:endParaRPr lang="en-US"/>
        </a:p>
      </dgm:t>
    </dgm:pt>
    <dgm:pt modelId="{78BEBAD1-C564-4CCB-A261-7395D150E4EF}">
      <dgm:prSet/>
      <dgm:spPr/>
      <dgm:t>
        <a:bodyPr/>
        <a:lstStyle/>
        <a:p>
          <a:r>
            <a:rPr lang="en-US"/>
            <a:t>Revise/amend as per branch decision.</a:t>
          </a:r>
        </a:p>
      </dgm:t>
    </dgm:pt>
    <dgm:pt modelId="{702C4760-D1FC-4242-930F-AF5C915F2982}" type="parTrans" cxnId="{6E6428BE-70D2-4C40-90A3-F14AD550B47C}">
      <dgm:prSet/>
      <dgm:spPr/>
      <dgm:t>
        <a:bodyPr/>
        <a:lstStyle/>
        <a:p>
          <a:endParaRPr lang="en-US"/>
        </a:p>
      </dgm:t>
    </dgm:pt>
    <dgm:pt modelId="{CF66E653-9D1F-4973-B925-973B12AC42BE}" type="sibTrans" cxnId="{6E6428BE-70D2-4C40-90A3-F14AD550B47C}">
      <dgm:prSet/>
      <dgm:spPr/>
      <dgm:t>
        <a:bodyPr/>
        <a:lstStyle/>
        <a:p>
          <a:endParaRPr lang="en-US"/>
        </a:p>
      </dgm:t>
    </dgm:pt>
    <dgm:pt modelId="{4B7CEA94-4987-4839-8471-911AEAF433E4}">
      <dgm:prSet/>
      <dgm:spPr/>
      <dgm:t>
        <a:bodyPr/>
        <a:lstStyle/>
        <a:p>
          <a:r>
            <a:rPr lang="en-US"/>
            <a:t>Advise other TUs of EIS position.</a:t>
          </a:r>
        </a:p>
      </dgm:t>
    </dgm:pt>
    <dgm:pt modelId="{FABCE2FA-2CFF-4881-9C0D-C490E90C70BD}" type="parTrans" cxnId="{CA30378A-67B9-4E1B-8A1B-7BAB3ABF9396}">
      <dgm:prSet/>
      <dgm:spPr/>
      <dgm:t>
        <a:bodyPr/>
        <a:lstStyle/>
        <a:p>
          <a:endParaRPr lang="en-US"/>
        </a:p>
      </dgm:t>
    </dgm:pt>
    <dgm:pt modelId="{9F245EDA-D5FC-4329-B213-A63E65C25C05}" type="sibTrans" cxnId="{CA30378A-67B9-4E1B-8A1B-7BAB3ABF9396}">
      <dgm:prSet/>
      <dgm:spPr/>
      <dgm:t>
        <a:bodyPr/>
        <a:lstStyle/>
        <a:p>
          <a:endParaRPr lang="en-US"/>
        </a:p>
      </dgm:t>
    </dgm:pt>
    <dgm:pt modelId="{B46ADA7C-A7A2-4AEE-BFAD-66A1F28C101D}">
      <dgm:prSet/>
      <dgm:spPr/>
      <dgm:t>
        <a:bodyPr/>
        <a:lstStyle/>
        <a:p>
          <a:r>
            <a:rPr lang="en-US"/>
            <a:t>Present proposals to management for negotiations.</a:t>
          </a:r>
        </a:p>
      </dgm:t>
    </dgm:pt>
    <dgm:pt modelId="{B3B5469B-A685-4B74-993E-EE4DB09AAD05}" type="parTrans" cxnId="{206BE806-4BF9-4D7A-A1CF-E0E70A41B686}">
      <dgm:prSet/>
      <dgm:spPr/>
      <dgm:t>
        <a:bodyPr/>
        <a:lstStyle/>
        <a:p>
          <a:endParaRPr lang="en-US"/>
        </a:p>
      </dgm:t>
    </dgm:pt>
    <dgm:pt modelId="{70C1496A-6015-4662-A608-5920869D66B3}" type="sibTrans" cxnId="{206BE806-4BF9-4D7A-A1CF-E0E70A41B686}">
      <dgm:prSet/>
      <dgm:spPr/>
      <dgm:t>
        <a:bodyPr/>
        <a:lstStyle/>
        <a:p>
          <a:endParaRPr lang="en-US"/>
        </a:p>
      </dgm:t>
    </dgm:pt>
    <dgm:pt modelId="{580FD12B-D8F8-410A-86CD-7F9D6D6249D4}">
      <dgm:prSet/>
      <dgm:spPr/>
      <dgm:t>
        <a:bodyPr/>
        <a:lstStyle/>
        <a:p>
          <a:r>
            <a:rPr lang="en-US"/>
            <a:t>Take outcome of negotiations back to branch for decision.</a:t>
          </a:r>
        </a:p>
      </dgm:t>
    </dgm:pt>
    <dgm:pt modelId="{E5B8210F-DEF2-4B36-A62D-39B3041CE206}" type="parTrans" cxnId="{ACD74B4A-6F60-4C0E-A7EA-9AE4798F9CF6}">
      <dgm:prSet/>
      <dgm:spPr/>
      <dgm:t>
        <a:bodyPr/>
        <a:lstStyle/>
        <a:p>
          <a:endParaRPr lang="en-US"/>
        </a:p>
      </dgm:t>
    </dgm:pt>
    <dgm:pt modelId="{8F50B535-DBF9-4C9E-B2F9-DB3FD597DE82}" type="sibTrans" cxnId="{ACD74B4A-6F60-4C0E-A7EA-9AE4798F9CF6}">
      <dgm:prSet/>
      <dgm:spPr/>
      <dgm:t>
        <a:bodyPr/>
        <a:lstStyle/>
        <a:p>
          <a:endParaRPr lang="en-US"/>
        </a:p>
      </dgm:t>
    </dgm:pt>
    <dgm:pt modelId="{360685C1-BCA2-4086-A264-FCFF82FF804C}">
      <dgm:prSet/>
      <dgm:spPr/>
      <dgm:t>
        <a:bodyPr/>
        <a:lstStyle/>
        <a:p>
          <a:r>
            <a:rPr lang="en-US"/>
            <a:t>EIS Rep signs off agreement.</a:t>
          </a:r>
        </a:p>
      </dgm:t>
    </dgm:pt>
    <dgm:pt modelId="{DE5131E8-773A-471A-A2EB-238CFA268CD9}" type="parTrans" cxnId="{07D69FBA-3BEF-4F61-8B50-10462641980A}">
      <dgm:prSet/>
      <dgm:spPr/>
      <dgm:t>
        <a:bodyPr/>
        <a:lstStyle/>
        <a:p>
          <a:endParaRPr lang="en-US"/>
        </a:p>
      </dgm:t>
    </dgm:pt>
    <dgm:pt modelId="{A403F443-184C-44A3-B7EA-36A76FEFCE06}" type="sibTrans" cxnId="{07D69FBA-3BEF-4F61-8B50-10462641980A}">
      <dgm:prSet/>
      <dgm:spPr/>
      <dgm:t>
        <a:bodyPr/>
        <a:lstStyle/>
        <a:p>
          <a:endParaRPr lang="en-US"/>
        </a:p>
      </dgm:t>
    </dgm:pt>
    <dgm:pt modelId="{DCB8B969-4307-49D9-AC25-72B76B44D635}" type="pres">
      <dgm:prSet presAssocID="{E5D206F2-E097-44EA-9583-C000188BAD89}" presName="Name0" presStyleCnt="0">
        <dgm:presLayoutVars>
          <dgm:dir/>
          <dgm:resizeHandles val="exact"/>
        </dgm:presLayoutVars>
      </dgm:prSet>
      <dgm:spPr/>
    </dgm:pt>
    <dgm:pt modelId="{6EA527C3-C56F-4700-AECE-A322907031EB}" type="pres">
      <dgm:prSet presAssocID="{73176E37-C398-48B9-B182-3FCE9DED599C}" presName="node" presStyleLbl="node1" presStyleIdx="0" presStyleCnt="6">
        <dgm:presLayoutVars>
          <dgm:bulletEnabled val="1"/>
        </dgm:presLayoutVars>
      </dgm:prSet>
      <dgm:spPr/>
    </dgm:pt>
    <dgm:pt modelId="{A9DAD6E4-BCBB-4BC6-836D-C0185292CE5A}" type="pres">
      <dgm:prSet presAssocID="{B558BAD0-9219-413A-A064-D9D4AD4FAFA8}" presName="sibTrans" presStyleLbl="sibTrans1D1" presStyleIdx="0" presStyleCnt="5"/>
      <dgm:spPr/>
    </dgm:pt>
    <dgm:pt modelId="{28A7057D-B6BB-4CC7-AE58-4DB0557CBF0C}" type="pres">
      <dgm:prSet presAssocID="{B558BAD0-9219-413A-A064-D9D4AD4FAFA8}" presName="connectorText" presStyleLbl="sibTrans1D1" presStyleIdx="0" presStyleCnt="5"/>
      <dgm:spPr/>
    </dgm:pt>
    <dgm:pt modelId="{B28DDD62-1219-439E-A180-84AF7020A1BD}" type="pres">
      <dgm:prSet presAssocID="{78BEBAD1-C564-4CCB-A261-7395D150E4EF}" presName="node" presStyleLbl="node1" presStyleIdx="1" presStyleCnt="6">
        <dgm:presLayoutVars>
          <dgm:bulletEnabled val="1"/>
        </dgm:presLayoutVars>
      </dgm:prSet>
      <dgm:spPr/>
    </dgm:pt>
    <dgm:pt modelId="{8A7E638C-A223-43FD-ACC3-2CD42B35761C}" type="pres">
      <dgm:prSet presAssocID="{CF66E653-9D1F-4973-B925-973B12AC42BE}" presName="sibTrans" presStyleLbl="sibTrans1D1" presStyleIdx="1" presStyleCnt="5"/>
      <dgm:spPr/>
    </dgm:pt>
    <dgm:pt modelId="{0EF02018-37D1-475B-AB99-231870B7850B}" type="pres">
      <dgm:prSet presAssocID="{CF66E653-9D1F-4973-B925-973B12AC42BE}" presName="connectorText" presStyleLbl="sibTrans1D1" presStyleIdx="1" presStyleCnt="5"/>
      <dgm:spPr/>
    </dgm:pt>
    <dgm:pt modelId="{5B26943B-6881-4830-B24B-AA230D6F5CBE}" type="pres">
      <dgm:prSet presAssocID="{4B7CEA94-4987-4839-8471-911AEAF433E4}" presName="node" presStyleLbl="node1" presStyleIdx="2" presStyleCnt="6">
        <dgm:presLayoutVars>
          <dgm:bulletEnabled val="1"/>
        </dgm:presLayoutVars>
      </dgm:prSet>
      <dgm:spPr/>
    </dgm:pt>
    <dgm:pt modelId="{3C19D60F-C133-4BE8-AD9F-6362C8052901}" type="pres">
      <dgm:prSet presAssocID="{9F245EDA-D5FC-4329-B213-A63E65C25C05}" presName="sibTrans" presStyleLbl="sibTrans1D1" presStyleIdx="2" presStyleCnt="5"/>
      <dgm:spPr/>
    </dgm:pt>
    <dgm:pt modelId="{E4ACE5F2-D606-49A0-A491-7936D3EE59EB}" type="pres">
      <dgm:prSet presAssocID="{9F245EDA-D5FC-4329-B213-A63E65C25C05}" presName="connectorText" presStyleLbl="sibTrans1D1" presStyleIdx="2" presStyleCnt="5"/>
      <dgm:spPr/>
    </dgm:pt>
    <dgm:pt modelId="{CC7D2546-3D6C-403A-A014-AE8EC3F46FC1}" type="pres">
      <dgm:prSet presAssocID="{B46ADA7C-A7A2-4AEE-BFAD-66A1F28C101D}" presName="node" presStyleLbl="node1" presStyleIdx="3" presStyleCnt="6">
        <dgm:presLayoutVars>
          <dgm:bulletEnabled val="1"/>
        </dgm:presLayoutVars>
      </dgm:prSet>
      <dgm:spPr/>
    </dgm:pt>
    <dgm:pt modelId="{CB904441-7C01-458D-9C29-754A283AE3A7}" type="pres">
      <dgm:prSet presAssocID="{70C1496A-6015-4662-A608-5920869D66B3}" presName="sibTrans" presStyleLbl="sibTrans1D1" presStyleIdx="3" presStyleCnt="5"/>
      <dgm:spPr/>
    </dgm:pt>
    <dgm:pt modelId="{0EC43A63-2F24-4D60-9B37-50ECF01A79FE}" type="pres">
      <dgm:prSet presAssocID="{70C1496A-6015-4662-A608-5920869D66B3}" presName="connectorText" presStyleLbl="sibTrans1D1" presStyleIdx="3" presStyleCnt="5"/>
      <dgm:spPr/>
    </dgm:pt>
    <dgm:pt modelId="{4838D323-9260-49A0-B09B-19A0937D3388}" type="pres">
      <dgm:prSet presAssocID="{580FD12B-D8F8-410A-86CD-7F9D6D6249D4}" presName="node" presStyleLbl="node1" presStyleIdx="4" presStyleCnt="6">
        <dgm:presLayoutVars>
          <dgm:bulletEnabled val="1"/>
        </dgm:presLayoutVars>
      </dgm:prSet>
      <dgm:spPr/>
    </dgm:pt>
    <dgm:pt modelId="{B1A9A658-5F7D-4D17-BC0E-3A58FEBADE0A}" type="pres">
      <dgm:prSet presAssocID="{8F50B535-DBF9-4C9E-B2F9-DB3FD597DE82}" presName="sibTrans" presStyleLbl="sibTrans1D1" presStyleIdx="4" presStyleCnt="5"/>
      <dgm:spPr/>
    </dgm:pt>
    <dgm:pt modelId="{B863A947-8EB4-456E-9780-A1A41D0CE6DE}" type="pres">
      <dgm:prSet presAssocID="{8F50B535-DBF9-4C9E-B2F9-DB3FD597DE82}" presName="connectorText" presStyleLbl="sibTrans1D1" presStyleIdx="4" presStyleCnt="5"/>
      <dgm:spPr/>
    </dgm:pt>
    <dgm:pt modelId="{C88B7026-E8E2-4604-A19A-7066C48F35B2}" type="pres">
      <dgm:prSet presAssocID="{360685C1-BCA2-4086-A264-FCFF82FF804C}" presName="node" presStyleLbl="node1" presStyleIdx="5" presStyleCnt="6">
        <dgm:presLayoutVars>
          <dgm:bulletEnabled val="1"/>
        </dgm:presLayoutVars>
      </dgm:prSet>
      <dgm:spPr/>
    </dgm:pt>
  </dgm:ptLst>
  <dgm:cxnLst>
    <dgm:cxn modelId="{206BE806-4BF9-4D7A-A1CF-E0E70A41B686}" srcId="{E5D206F2-E097-44EA-9583-C000188BAD89}" destId="{B46ADA7C-A7A2-4AEE-BFAD-66A1F28C101D}" srcOrd="3" destOrd="0" parTransId="{B3B5469B-A685-4B74-993E-EE4DB09AAD05}" sibTransId="{70C1496A-6015-4662-A608-5920869D66B3}"/>
    <dgm:cxn modelId="{677ED80E-8072-45FC-AABA-ED92E04D6AA0}" type="presOf" srcId="{360685C1-BCA2-4086-A264-FCFF82FF804C}" destId="{C88B7026-E8E2-4604-A19A-7066C48F35B2}" srcOrd="0" destOrd="0" presId="urn:microsoft.com/office/officeart/2016/7/layout/RepeatingBendingProcessNew"/>
    <dgm:cxn modelId="{517ED627-C38B-44DF-A864-C76BCE13BFF9}" type="presOf" srcId="{8F50B535-DBF9-4C9E-B2F9-DB3FD597DE82}" destId="{B1A9A658-5F7D-4D17-BC0E-3A58FEBADE0A}" srcOrd="0" destOrd="0" presId="urn:microsoft.com/office/officeart/2016/7/layout/RepeatingBendingProcessNew"/>
    <dgm:cxn modelId="{2C94C82F-2828-47DF-BB10-1FC38A5AB4C8}" type="presOf" srcId="{CF66E653-9D1F-4973-B925-973B12AC42BE}" destId="{8A7E638C-A223-43FD-ACC3-2CD42B35761C}" srcOrd="0" destOrd="0" presId="urn:microsoft.com/office/officeart/2016/7/layout/RepeatingBendingProcessNew"/>
    <dgm:cxn modelId="{84B5C164-DA4A-4ABB-A4C4-B1106B568E19}" type="presOf" srcId="{8F50B535-DBF9-4C9E-B2F9-DB3FD597DE82}" destId="{B863A947-8EB4-456E-9780-A1A41D0CE6DE}" srcOrd="1" destOrd="0" presId="urn:microsoft.com/office/officeart/2016/7/layout/RepeatingBendingProcessNew"/>
    <dgm:cxn modelId="{2B4E6E69-BF6A-43D5-B94E-1E14BEBB5C4E}" type="presOf" srcId="{9F245EDA-D5FC-4329-B213-A63E65C25C05}" destId="{3C19D60F-C133-4BE8-AD9F-6362C8052901}" srcOrd="0" destOrd="0" presId="urn:microsoft.com/office/officeart/2016/7/layout/RepeatingBendingProcessNew"/>
    <dgm:cxn modelId="{ACD74B4A-6F60-4C0E-A7EA-9AE4798F9CF6}" srcId="{E5D206F2-E097-44EA-9583-C000188BAD89}" destId="{580FD12B-D8F8-410A-86CD-7F9D6D6249D4}" srcOrd="4" destOrd="0" parTransId="{E5B8210F-DEF2-4B36-A62D-39B3041CE206}" sibTransId="{8F50B535-DBF9-4C9E-B2F9-DB3FD597DE82}"/>
    <dgm:cxn modelId="{A9CCFE4C-0D03-4FF2-904A-CF79C2A151A2}" type="presOf" srcId="{580FD12B-D8F8-410A-86CD-7F9D6D6249D4}" destId="{4838D323-9260-49A0-B09B-19A0937D3388}" srcOrd="0" destOrd="0" presId="urn:microsoft.com/office/officeart/2016/7/layout/RepeatingBendingProcessNew"/>
    <dgm:cxn modelId="{AA4B114E-A5F8-4778-9931-5A92490B3191}" type="presOf" srcId="{4B7CEA94-4987-4839-8471-911AEAF433E4}" destId="{5B26943B-6881-4830-B24B-AA230D6F5CBE}" srcOrd="0" destOrd="0" presId="urn:microsoft.com/office/officeart/2016/7/layout/RepeatingBendingProcessNew"/>
    <dgm:cxn modelId="{6CDCC752-5FDC-480E-A5A4-6FE3E1C6A727}" type="presOf" srcId="{E5D206F2-E097-44EA-9583-C000188BAD89}" destId="{DCB8B969-4307-49D9-AC25-72B76B44D635}" srcOrd="0" destOrd="0" presId="urn:microsoft.com/office/officeart/2016/7/layout/RepeatingBendingProcessNew"/>
    <dgm:cxn modelId="{C2698355-E866-423B-924E-001DDEAF2244}" type="presOf" srcId="{9F245EDA-D5FC-4329-B213-A63E65C25C05}" destId="{E4ACE5F2-D606-49A0-A491-7936D3EE59EB}" srcOrd="1" destOrd="0" presId="urn:microsoft.com/office/officeart/2016/7/layout/RepeatingBendingProcessNew"/>
    <dgm:cxn modelId="{EF438B75-303B-4DA1-B3B8-8042479D846F}" type="presOf" srcId="{CF66E653-9D1F-4973-B925-973B12AC42BE}" destId="{0EF02018-37D1-475B-AB99-231870B7850B}" srcOrd="1" destOrd="0" presId="urn:microsoft.com/office/officeart/2016/7/layout/RepeatingBendingProcessNew"/>
    <dgm:cxn modelId="{DD88D058-2E32-492D-9FB6-D82DB0B5ED1F}" type="presOf" srcId="{70C1496A-6015-4662-A608-5920869D66B3}" destId="{CB904441-7C01-458D-9C29-754A283AE3A7}" srcOrd="0" destOrd="0" presId="urn:microsoft.com/office/officeart/2016/7/layout/RepeatingBendingProcessNew"/>
    <dgm:cxn modelId="{CA30378A-67B9-4E1B-8A1B-7BAB3ABF9396}" srcId="{E5D206F2-E097-44EA-9583-C000188BAD89}" destId="{4B7CEA94-4987-4839-8471-911AEAF433E4}" srcOrd="2" destOrd="0" parTransId="{FABCE2FA-2CFF-4881-9C0D-C490E90C70BD}" sibTransId="{9F245EDA-D5FC-4329-B213-A63E65C25C05}"/>
    <dgm:cxn modelId="{5D78D58F-1504-4C9D-8295-B5155C80B019}" type="presOf" srcId="{B558BAD0-9219-413A-A064-D9D4AD4FAFA8}" destId="{A9DAD6E4-BCBB-4BC6-836D-C0185292CE5A}" srcOrd="0" destOrd="0" presId="urn:microsoft.com/office/officeart/2016/7/layout/RepeatingBendingProcessNew"/>
    <dgm:cxn modelId="{F4CC9B90-197D-4F34-9930-1DD80AECBA74}" type="presOf" srcId="{70C1496A-6015-4662-A608-5920869D66B3}" destId="{0EC43A63-2F24-4D60-9B37-50ECF01A79FE}" srcOrd="1" destOrd="0" presId="urn:microsoft.com/office/officeart/2016/7/layout/RepeatingBendingProcessNew"/>
    <dgm:cxn modelId="{B2650C96-4D3C-44D9-99E6-AA58DBF93451}" type="presOf" srcId="{B46ADA7C-A7A2-4AEE-BFAD-66A1F28C101D}" destId="{CC7D2546-3D6C-403A-A014-AE8EC3F46FC1}" srcOrd="0" destOrd="0" presId="urn:microsoft.com/office/officeart/2016/7/layout/RepeatingBendingProcessNew"/>
    <dgm:cxn modelId="{67025BB9-8AF6-4367-8D78-A82589AC6880}" type="presOf" srcId="{78BEBAD1-C564-4CCB-A261-7395D150E4EF}" destId="{B28DDD62-1219-439E-A180-84AF7020A1BD}" srcOrd="0" destOrd="0" presId="urn:microsoft.com/office/officeart/2016/7/layout/RepeatingBendingProcessNew"/>
    <dgm:cxn modelId="{07D69FBA-3BEF-4F61-8B50-10462641980A}" srcId="{E5D206F2-E097-44EA-9583-C000188BAD89}" destId="{360685C1-BCA2-4086-A264-FCFF82FF804C}" srcOrd="5" destOrd="0" parTransId="{DE5131E8-773A-471A-A2EB-238CFA268CD9}" sibTransId="{A403F443-184C-44A3-B7EA-36A76FEFCE06}"/>
    <dgm:cxn modelId="{6E6428BE-70D2-4C40-90A3-F14AD550B47C}" srcId="{E5D206F2-E097-44EA-9583-C000188BAD89}" destId="{78BEBAD1-C564-4CCB-A261-7395D150E4EF}" srcOrd="1" destOrd="0" parTransId="{702C4760-D1FC-4242-930F-AF5C915F2982}" sibTransId="{CF66E653-9D1F-4973-B925-973B12AC42BE}"/>
    <dgm:cxn modelId="{57CB2AC8-EBA3-42CF-8EC8-6BDECE281A81}" type="presOf" srcId="{B558BAD0-9219-413A-A064-D9D4AD4FAFA8}" destId="{28A7057D-B6BB-4CC7-AE58-4DB0557CBF0C}" srcOrd="1" destOrd="0" presId="urn:microsoft.com/office/officeart/2016/7/layout/RepeatingBendingProcessNew"/>
    <dgm:cxn modelId="{660E14E5-F000-4827-B6FF-6F9CAFBF859D}" type="presOf" srcId="{73176E37-C398-48B9-B182-3FCE9DED599C}" destId="{6EA527C3-C56F-4700-AECE-A322907031EB}" srcOrd="0" destOrd="0" presId="urn:microsoft.com/office/officeart/2016/7/layout/RepeatingBendingProcessNew"/>
    <dgm:cxn modelId="{216321E7-932A-4FC3-B477-3F4649E29D3F}" srcId="{E5D206F2-E097-44EA-9583-C000188BAD89}" destId="{73176E37-C398-48B9-B182-3FCE9DED599C}" srcOrd="0" destOrd="0" parTransId="{CBD4865A-4F04-47DE-B6C4-BC449B350B63}" sibTransId="{B558BAD0-9219-413A-A064-D9D4AD4FAFA8}"/>
    <dgm:cxn modelId="{687FE36D-9F2C-457A-989B-C4C9C787F9E3}" type="presParOf" srcId="{DCB8B969-4307-49D9-AC25-72B76B44D635}" destId="{6EA527C3-C56F-4700-AECE-A322907031EB}" srcOrd="0" destOrd="0" presId="urn:microsoft.com/office/officeart/2016/7/layout/RepeatingBendingProcessNew"/>
    <dgm:cxn modelId="{EB723B7B-8196-4D27-9FBF-3762FD00C2B9}" type="presParOf" srcId="{DCB8B969-4307-49D9-AC25-72B76B44D635}" destId="{A9DAD6E4-BCBB-4BC6-836D-C0185292CE5A}" srcOrd="1" destOrd="0" presId="urn:microsoft.com/office/officeart/2016/7/layout/RepeatingBendingProcessNew"/>
    <dgm:cxn modelId="{91CCD437-3F84-45CD-A8F3-57FC83320B2E}" type="presParOf" srcId="{A9DAD6E4-BCBB-4BC6-836D-C0185292CE5A}" destId="{28A7057D-B6BB-4CC7-AE58-4DB0557CBF0C}" srcOrd="0" destOrd="0" presId="urn:microsoft.com/office/officeart/2016/7/layout/RepeatingBendingProcessNew"/>
    <dgm:cxn modelId="{217F3FFD-0E3D-45F0-96D8-8730FD6F212D}" type="presParOf" srcId="{DCB8B969-4307-49D9-AC25-72B76B44D635}" destId="{B28DDD62-1219-439E-A180-84AF7020A1BD}" srcOrd="2" destOrd="0" presId="urn:microsoft.com/office/officeart/2016/7/layout/RepeatingBendingProcessNew"/>
    <dgm:cxn modelId="{CC993C11-47C1-443C-B792-B03D1B69D03B}" type="presParOf" srcId="{DCB8B969-4307-49D9-AC25-72B76B44D635}" destId="{8A7E638C-A223-43FD-ACC3-2CD42B35761C}" srcOrd="3" destOrd="0" presId="urn:microsoft.com/office/officeart/2016/7/layout/RepeatingBendingProcessNew"/>
    <dgm:cxn modelId="{BF63344B-26DE-4D0C-9DBA-F618293AB70E}" type="presParOf" srcId="{8A7E638C-A223-43FD-ACC3-2CD42B35761C}" destId="{0EF02018-37D1-475B-AB99-231870B7850B}" srcOrd="0" destOrd="0" presId="urn:microsoft.com/office/officeart/2016/7/layout/RepeatingBendingProcessNew"/>
    <dgm:cxn modelId="{4A5038A5-2F04-4F60-A917-409D8EBE150B}" type="presParOf" srcId="{DCB8B969-4307-49D9-AC25-72B76B44D635}" destId="{5B26943B-6881-4830-B24B-AA230D6F5CBE}" srcOrd="4" destOrd="0" presId="urn:microsoft.com/office/officeart/2016/7/layout/RepeatingBendingProcessNew"/>
    <dgm:cxn modelId="{F932043B-D476-420E-B723-C78CB6F7D81A}" type="presParOf" srcId="{DCB8B969-4307-49D9-AC25-72B76B44D635}" destId="{3C19D60F-C133-4BE8-AD9F-6362C8052901}" srcOrd="5" destOrd="0" presId="urn:microsoft.com/office/officeart/2016/7/layout/RepeatingBendingProcessNew"/>
    <dgm:cxn modelId="{E4F3BD44-F2D6-4702-BBA9-ADA2423ECE59}" type="presParOf" srcId="{3C19D60F-C133-4BE8-AD9F-6362C8052901}" destId="{E4ACE5F2-D606-49A0-A491-7936D3EE59EB}" srcOrd="0" destOrd="0" presId="urn:microsoft.com/office/officeart/2016/7/layout/RepeatingBendingProcessNew"/>
    <dgm:cxn modelId="{90980468-59F7-4A5D-B44F-53C9B5D361C9}" type="presParOf" srcId="{DCB8B969-4307-49D9-AC25-72B76B44D635}" destId="{CC7D2546-3D6C-403A-A014-AE8EC3F46FC1}" srcOrd="6" destOrd="0" presId="urn:microsoft.com/office/officeart/2016/7/layout/RepeatingBendingProcessNew"/>
    <dgm:cxn modelId="{AD0E9EBC-7B6F-47B1-8D45-13A5F1696B2C}" type="presParOf" srcId="{DCB8B969-4307-49D9-AC25-72B76B44D635}" destId="{CB904441-7C01-458D-9C29-754A283AE3A7}" srcOrd="7" destOrd="0" presId="urn:microsoft.com/office/officeart/2016/7/layout/RepeatingBendingProcessNew"/>
    <dgm:cxn modelId="{A1C93161-A227-44C2-895C-3052618EA29D}" type="presParOf" srcId="{CB904441-7C01-458D-9C29-754A283AE3A7}" destId="{0EC43A63-2F24-4D60-9B37-50ECF01A79FE}" srcOrd="0" destOrd="0" presId="urn:microsoft.com/office/officeart/2016/7/layout/RepeatingBendingProcessNew"/>
    <dgm:cxn modelId="{3CFCE5D3-7AC0-4A6D-9067-D8070678A299}" type="presParOf" srcId="{DCB8B969-4307-49D9-AC25-72B76B44D635}" destId="{4838D323-9260-49A0-B09B-19A0937D3388}" srcOrd="8" destOrd="0" presId="urn:microsoft.com/office/officeart/2016/7/layout/RepeatingBendingProcessNew"/>
    <dgm:cxn modelId="{FE624598-578E-4F75-A70A-F5F62AD5DA17}" type="presParOf" srcId="{DCB8B969-4307-49D9-AC25-72B76B44D635}" destId="{B1A9A658-5F7D-4D17-BC0E-3A58FEBADE0A}" srcOrd="9" destOrd="0" presId="urn:microsoft.com/office/officeart/2016/7/layout/RepeatingBendingProcessNew"/>
    <dgm:cxn modelId="{891F15DF-A992-4409-8BBA-4504EF9CCA9A}" type="presParOf" srcId="{B1A9A658-5F7D-4D17-BC0E-3A58FEBADE0A}" destId="{B863A947-8EB4-456E-9780-A1A41D0CE6DE}" srcOrd="0" destOrd="0" presId="urn:microsoft.com/office/officeart/2016/7/layout/RepeatingBendingProcessNew"/>
    <dgm:cxn modelId="{39053D9F-24AA-4F82-B66F-7F9373EF48E2}" type="presParOf" srcId="{DCB8B969-4307-49D9-AC25-72B76B44D635}" destId="{C88B7026-E8E2-4604-A19A-7066C48F35B2}" srcOrd="10" destOrd="0" presId="urn:microsoft.com/office/officeart/2016/7/layout/RepeatingBendingProcessNew"/>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D312F34-317D-4FC3-A027-78F3E9C0C2AD}" type="doc">
      <dgm:prSet loTypeId="urn:microsoft.com/office/officeart/2005/8/layout/vList2" loCatId="list" qsTypeId="urn:microsoft.com/office/officeart/2005/8/quickstyle/simple1" qsCatId="simple" csTypeId="urn:microsoft.com/office/officeart/2005/8/colors/colorful5" csCatId="colorful" phldr="1"/>
      <dgm:spPr/>
      <dgm:t>
        <a:bodyPr/>
        <a:lstStyle/>
        <a:p>
          <a:endParaRPr lang="en-US"/>
        </a:p>
      </dgm:t>
    </dgm:pt>
    <dgm:pt modelId="{FC36F968-E3BA-4E92-8967-D6B1105D5291}">
      <dgm:prSet/>
      <dgm:spPr/>
      <dgm:t>
        <a:bodyPr/>
        <a:lstStyle/>
        <a:p>
          <a:r>
            <a:rPr lang="en-GB"/>
            <a:t>Once your school has agreed the WTA for the following session (and a calendar of events) it should be submitted to your LNCT. </a:t>
          </a:r>
          <a:endParaRPr lang="en-US"/>
        </a:p>
      </dgm:t>
    </dgm:pt>
    <dgm:pt modelId="{C1150AD5-7D87-4A3D-A2A1-9B7148D10E1A}" type="parTrans" cxnId="{C0A432D6-3567-46F8-9240-4215C7862C9E}">
      <dgm:prSet/>
      <dgm:spPr/>
      <dgm:t>
        <a:bodyPr/>
        <a:lstStyle/>
        <a:p>
          <a:endParaRPr lang="en-US"/>
        </a:p>
      </dgm:t>
    </dgm:pt>
    <dgm:pt modelId="{3C77596D-08BD-464E-BED9-3FC66755A3F0}" type="sibTrans" cxnId="{C0A432D6-3567-46F8-9240-4215C7862C9E}">
      <dgm:prSet/>
      <dgm:spPr/>
      <dgm:t>
        <a:bodyPr/>
        <a:lstStyle/>
        <a:p>
          <a:endParaRPr lang="en-US"/>
        </a:p>
      </dgm:t>
    </dgm:pt>
    <dgm:pt modelId="{2F0396BE-6E88-4CD4-B3D5-433240C713E3}">
      <dgm:prSet/>
      <dgm:spPr/>
      <dgm:t>
        <a:bodyPr/>
        <a:lstStyle/>
        <a:p>
          <a:r>
            <a:rPr lang="en-GB" dirty="0"/>
            <a:t>If you are unable to reach agreement, then the LNCT should be notified of the failure to agree. School branches should contact their LA Secretary early in the negotiation process if this looks a likely outcome. </a:t>
          </a:r>
          <a:endParaRPr lang="en-US" dirty="0"/>
        </a:p>
      </dgm:t>
    </dgm:pt>
    <dgm:pt modelId="{8D174EC8-0DEE-40A9-8830-30F0C4DA66EA}" type="parTrans" cxnId="{29FB43B5-FCAD-4A40-97E2-301FB68EA9ED}">
      <dgm:prSet/>
      <dgm:spPr/>
      <dgm:t>
        <a:bodyPr/>
        <a:lstStyle/>
        <a:p>
          <a:endParaRPr lang="en-US"/>
        </a:p>
      </dgm:t>
    </dgm:pt>
    <dgm:pt modelId="{85687EFC-5DDA-4FFF-9249-AA3021F0BFA0}" type="sibTrans" cxnId="{29FB43B5-FCAD-4A40-97E2-301FB68EA9ED}">
      <dgm:prSet/>
      <dgm:spPr/>
      <dgm:t>
        <a:bodyPr/>
        <a:lstStyle/>
        <a:p>
          <a:endParaRPr lang="en-US"/>
        </a:p>
      </dgm:t>
    </dgm:pt>
    <dgm:pt modelId="{8FD425C4-F1DC-48B0-8DA3-DC9BFE6B9338}" type="pres">
      <dgm:prSet presAssocID="{3D312F34-317D-4FC3-A027-78F3E9C0C2AD}" presName="linear" presStyleCnt="0">
        <dgm:presLayoutVars>
          <dgm:animLvl val="lvl"/>
          <dgm:resizeHandles val="exact"/>
        </dgm:presLayoutVars>
      </dgm:prSet>
      <dgm:spPr/>
    </dgm:pt>
    <dgm:pt modelId="{7A372F7C-B728-4735-85F9-77E462F61687}" type="pres">
      <dgm:prSet presAssocID="{FC36F968-E3BA-4E92-8967-D6B1105D5291}" presName="parentText" presStyleLbl="node1" presStyleIdx="0" presStyleCnt="2">
        <dgm:presLayoutVars>
          <dgm:chMax val="0"/>
          <dgm:bulletEnabled val="1"/>
        </dgm:presLayoutVars>
      </dgm:prSet>
      <dgm:spPr/>
    </dgm:pt>
    <dgm:pt modelId="{01B1F108-1375-4ED4-A457-CBAFECCFF4AE}" type="pres">
      <dgm:prSet presAssocID="{3C77596D-08BD-464E-BED9-3FC66755A3F0}" presName="spacer" presStyleCnt="0"/>
      <dgm:spPr/>
    </dgm:pt>
    <dgm:pt modelId="{C535C0DC-C443-450F-993F-ADB1C545B131}" type="pres">
      <dgm:prSet presAssocID="{2F0396BE-6E88-4CD4-B3D5-433240C713E3}" presName="parentText" presStyleLbl="node1" presStyleIdx="1" presStyleCnt="2">
        <dgm:presLayoutVars>
          <dgm:chMax val="0"/>
          <dgm:bulletEnabled val="1"/>
        </dgm:presLayoutVars>
      </dgm:prSet>
      <dgm:spPr/>
    </dgm:pt>
  </dgm:ptLst>
  <dgm:cxnLst>
    <dgm:cxn modelId="{2F9EA623-08B3-4DE9-B1E5-06D1939C2187}" type="presOf" srcId="{FC36F968-E3BA-4E92-8967-D6B1105D5291}" destId="{7A372F7C-B728-4735-85F9-77E462F61687}" srcOrd="0" destOrd="0" presId="urn:microsoft.com/office/officeart/2005/8/layout/vList2"/>
    <dgm:cxn modelId="{7A861629-F5C0-40F5-9492-9923510800B3}" type="presOf" srcId="{2F0396BE-6E88-4CD4-B3D5-433240C713E3}" destId="{C535C0DC-C443-450F-993F-ADB1C545B131}" srcOrd="0" destOrd="0" presId="urn:microsoft.com/office/officeart/2005/8/layout/vList2"/>
    <dgm:cxn modelId="{29FB43B5-FCAD-4A40-97E2-301FB68EA9ED}" srcId="{3D312F34-317D-4FC3-A027-78F3E9C0C2AD}" destId="{2F0396BE-6E88-4CD4-B3D5-433240C713E3}" srcOrd="1" destOrd="0" parTransId="{8D174EC8-0DEE-40A9-8830-30F0C4DA66EA}" sibTransId="{85687EFC-5DDA-4FFF-9249-AA3021F0BFA0}"/>
    <dgm:cxn modelId="{5285D8C9-6697-42AE-AFB4-E192F64E697D}" type="presOf" srcId="{3D312F34-317D-4FC3-A027-78F3E9C0C2AD}" destId="{8FD425C4-F1DC-48B0-8DA3-DC9BFE6B9338}" srcOrd="0" destOrd="0" presId="urn:microsoft.com/office/officeart/2005/8/layout/vList2"/>
    <dgm:cxn modelId="{C0A432D6-3567-46F8-9240-4215C7862C9E}" srcId="{3D312F34-317D-4FC3-A027-78F3E9C0C2AD}" destId="{FC36F968-E3BA-4E92-8967-D6B1105D5291}" srcOrd="0" destOrd="0" parTransId="{C1150AD5-7D87-4A3D-A2A1-9B7148D10E1A}" sibTransId="{3C77596D-08BD-464E-BED9-3FC66755A3F0}"/>
    <dgm:cxn modelId="{1076418E-1DED-454F-B252-293B498B6588}" type="presParOf" srcId="{8FD425C4-F1DC-48B0-8DA3-DC9BFE6B9338}" destId="{7A372F7C-B728-4735-85F9-77E462F61687}" srcOrd="0" destOrd="0" presId="urn:microsoft.com/office/officeart/2005/8/layout/vList2"/>
    <dgm:cxn modelId="{A64161FF-A443-44F0-B839-E9D629686DF5}" type="presParOf" srcId="{8FD425C4-F1DC-48B0-8DA3-DC9BFE6B9338}" destId="{01B1F108-1375-4ED4-A457-CBAFECCFF4AE}" srcOrd="1" destOrd="0" presId="urn:microsoft.com/office/officeart/2005/8/layout/vList2"/>
    <dgm:cxn modelId="{A3672B64-0373-42B3-84C0-4D7619DFEE9A}" type="presParOf" srcId="{8FD425C4-F1DC-48B0-8DA3-DC9BFE6B9338}" destId="{C535C0DC-C443-450F-993F-ADB1C545B131}" srcOrd="2"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E3E61-BF7E-4E79-9B7D-3627F8E7488A}">
      <dsp:nvSpPr>
        <dsp:cNvPr id="0" name=""/>
        <dsp:cNvSpPr/>
      </dsp:nvSpPr>
      <dsp:spPr>
        <a:xfrm>
          <a:off x="0" y="2319"/>
          <a:ext cx="4929186" cy="11754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DDD1DA-31B0-43E0-B093-E29BE02DC83B}">
      <dsp:nvSpPr>
        <dsp:cNvPr id="0" name=""/>
        <dsp:cNvSpPr/>
      </dsp:nvSpPr>
      <dsp:spPr>
        <a:xfrm>
          <a:off x="355571" y="266794"/>
          <a:ext cx="646494" cy="6464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5CB3847-188F-47A0-9599-B846CB96FE58}">
      <dsp:nvSpPr>
        <dsp:cNvPr id="0" name=""/>
        <dsp:cNvSpPr/>
      </dsp:nvSpPr>
      <dsp:spPr>
        <a:xfrm>
          <a:off x="1339352" y="3200"/>
          <a:ext cx="3571548" cy="117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01" tIns="124401" rIns="124401" bIns="124401" numCol="1" spcCol="1270" anchor="ctr" anchorCtr="0">
          <a:noAutofit/>
        </a:bodyPr>
        <a:lstStyle/>
        <a:p>
          <a:pPr marL="0" lvl="0" indent="0" algn="l" defTabSz="977900">
            <a:lnSpc>
              <a:spcPct val="90000"/>
            </a:lnSpc>
            <a:spcBef>
              <a:spcPct val="0"/>
            </a:spcBef>
            <a:spcAft>
              <a:spcPct val="35000"/>
            </a:spcAft>
            <a:buNone/>
          </a:pPr>
          <a:r>
            <a:rPr lang="en-GB" sz="2200" kern="1200"/>
            <a:t>Preparation and audit process </a:t>
          </a:r>
          <a:endParaRPr lang="en-US" sz="2200" kern="1200"/>
        </a:p>
      </dsp:txBody>
      <dsp:txXfrm>
        <a:off x="1339352" y="3200"/>
        <a:ext cx="3571548" cy="1175444"/>
      </dsp:txXfrm>
    </dsp:sp>
    <dsp:sp modelId="{7190F3E4-1289-4F36-845F-0F9BF8AEBDAC}">
      <dsp:nvSpPr>
        <dsp:cNvPr id="0" name=""/>
        <dsp:cNvSpPr/>
      </dsp:nvSpPr>
      <dsp:spPr>
        <a:xfrm>
          <a:off x="0" y="1471624"/>
          <a:ext cx="4929186" cy="11754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5CC8D4-B4A9-4A3E-B56C-65B7E4B7ABE3}">
      <dsp:nvSpPr>
        <dsp:cNvPr id="0" name=""/>
        <dsp:cNvSpPr/>
      </dsp:nvSpPr>
      <dsp:spPr>
        <a:xfrm>
          <a:off x="355571" y="1736099"/>
          <a:ext cx="646494" cy="6464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E9E8EB-9B96-4707-876A-C4847E04D3C0}">
      <dsp:nvSpPr>
        <dsp:cNvPr id="0" name=""/>
        <dsp:cNvSpPr/>
      </dsp:nvSpPr>
      <dsp:spPr>
        <a:xfrm>
          <a:off x="1357638" y="1471624"/>
          <a:ext cx="3571548" cy="117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01" tIns="124401" rIns="124401" bIns="124401" numCol="1" spcCol="1270" anchor="ctr" anchorCtr="0">
          <a:noAutofit/>
        </a:bodyPr>
        <a:lstStyle/>
        <a:p>
          <a:pPr marL="0" lvl="0" indent="0" algn="l" defTabSz="977900">
            <a:lnSpc>
              <a:spcPct val="90000"/>
            </a:lnSpc>
            <a:spcBef>
              <a:spcPct val="0"/>
            </a:spcBef>
            <a:spcAft>
              <a:spcPct val="35000"/>
            </a:spcAft>
            <a:buNone/>
          </a:pPr>
          <a:r>
            <a:rPr lang="en-GB" sz="2200" kern="1200"/>
            <a:t>Branch decision making</a:t>
          </a:r>
          <a:endParaRPr lang="en-US" sz="2200" kern="1200"/>
        </a:p>
      </dsp:txBody>
      <dsp:txXfrm>
        <a:off x="1357638" y="1471624"/>
        <a:ext cx="3571548" cy="1175444"/>
      </dsp:txXfrm>
    </dsp:sp>
    <dsp:sp modelId="{32EA5980-329A-44A0-A902-28D7AE643205}">
      <dsp:nvSpPr>
        <dsp:cNvPr id="0" name=""/>
        <dsp:cNvSpPr/>
      </dsp:nvSpPr>
      <dsp:spPr>
        <a:xfrm>
          <a:off x="0" y="2940930"/>
          <a:ext cx="4929186" cy="11754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0286D5-5CC2-441B-A8BB-7205E059E87E}">
      <dsp:nvSpPr>
        <dsp:cNvPr id="0" name=""/>
        <dsp:cNvSpPr/>
      </dsp:nvSpPr>
      <dsp:spPr>
        <a:xfrm>
          <a:off x="355571" y="3205405"/>
          <a:ext cx="646494" cy="6464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78FEEB5-0E6E-49F9-9C29-2E981577DF02}">
      <dsp:nvSpPr>
        <dsp:cNvPr id="0" name=""/>
        <dsp:cNvSpPr/>
      </dsp:nvSpPr>
      <dsp:spPr>
        <a:xfrm>
          <a:off x="1357638" y="2940930"/>
          <a:ext cx="3571548" cy="117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01" tIns="124401" rIns="124401" bIns="124401" numCol="1" spcCol="1270" anchor="ctr" anchorCtr="0">
          <a:noAutofit/>
        </a:bodyPr>
        <a:lstStyle/>
        <a:p>
          <a:pPr marL="0" lvl="0" indent="0" algn="l" defTabSz="977900">
            <a:lnSpc>
              <a:spcPct val="90000"/>
            </a:lnSpc>
            <a:spcBef>
              <a:spcPct val="0"/>
            </a:spcBef>
            <a:spcAft>
              <a:spcPct val="35000"/>
            </a:spcAft>
            <a:buNone/>
          </a:pPr>
          <a:r>
            <a:rPr lang="en-GB" sz="2200" kern="1200"/>
            <a:t>Communication and approach</a:t>
          </a:r>
          <a:endParaRPr lang="en-US" sz="2200" kern="1200"/>
        </a:p>
      </dsp:txBody>
      <dsp:txXfrm>
        <a:off x="1357638" y="2940930"/>
        <a:ext cx="3571548" cy="1175444"/>
      </dsp:txXfrm>
    </dsp:sp>
    <dsp:sp modelId="{EF4A388F-B58C-4E7D-BD35-C729935AF2EE}">
      <dsp:nvSpPr>
        <dsp:cNvPr id="0" name=""/>
        <dsp:cNvSpPr/>
      </dsp:nvSpPr>
      <dsp:spPr>
        <a:xfrm>
          <a:off x="0" y="4410236"/>
          <a:ext cx="4929186" cy="11754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068A86-E527-4580-A2E8-38BC8CAF864A}">
      <dsp:nvSpPr>
        <dsp:cNvPr id="0" name=""/>
        <dsp:cNvSpPr/>
      </dsp:nvSpPr>
      <dsp:spPr>
        <a:xfrm>
          <a:off x="355571" y="4674711"/>
          <a:ext cx="646494" cy="6464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165712-49D9-4EEB-8D7D-99D04194B5ED}">
      <dsp:nvSpPr>
        <dsp:cNvPr id="0" name=""/>
        <dsp:cNvSpPr/>
      </dsp:nvSpPr>
      <dsp:spPr>
        <a:xfrm>
          <a:off x="1357638" y="4410236"/>
          <a:ext cx="3571548" cy="117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01" tIns="124401" rIns="124401" bIns="124401" numCol="1" spcCol="1270" anchor="ctr" anchorCtr="0">
          <a:noAutofit/>
        </a:bodyPr>
        <a:lstStyle/>
        <a:p>
          <a:pPr marL="0" lvl="0" indent="0" algn="l" defTabSz="977900">
            <a:lnSpc>
              <a:spcPct val="90000"/>
            </a:lnSpc>
            <a:spcBef>
              <a:spcPct val="0"/>
            </a:spcBef>
            <a:spcAft>
              <a:spcPct val="35000"/>
            </a:spcAft>
            <a:buNone/>
          </a:pPr>
          <a:r>
            <a:rPr lang="en-GB" sz="2200" kern="1200"/>
            <a:t>Tips for negotiation and trading</a:t>
          </a:r>
          <a:endParaRPr lang="en-US" sz="2200" kern="1200"/>
        </a:p>
      </dsp:txBody>
      <dsp:txXfrm>
        <a:off x="1357638" y="4410236"/>
        <a:ext cx="3571548" cy="1175444"/>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D03F71D-4DD2-43C4-8FF6-453D16E8AD10}">
      <dsp:nvSpPr>
        <dsp:cNvPr id="0" name=""/>
        <dsp:cNvSpPr/>
      </dsp:nvSpPr>
      <dsp:spPr>
        <a:xfrm>
          <a:off x="0" y="49502"/>
          <a:ext cx="3856434" cy="14285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kern="1200"/>
            <a:t>What is negotiation?</a:t>
          </a:r>
          <a:endParaRPr lang="en-US" sz="3700" kern="1200"/>
        </a:p>
      </dsp:txBody>
      <dsp:txXfrm>
        <a:off x="69737" y="119239"/>
        <a:ext cx="3716960" cy="1289096"/>
      </dsp:txXfrm>
    </dsp:sp>
    <dsp:sp modelId="{353399D9-6CD1-4B04-BD2F-AEB8FB79CEA2}">
      <dsp:nvSpPr>
        <dsp:cNvPr id="0" name=""/>
        <dsp:cNvSpPr/>
      </dsp:nvSpPr>
      <dsp:spPr>
        <a:xfrm>
          <a:off x="0" y="1478072"/>
          <a:ext cx="3856434" cy="1838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442"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GB" sz="2900" kern="1200"/>
            <a:t>A useful skill	</a:t>
          </a:r>
          <a:endParaRPr lang="en-US" sz="2900" kern="1200"/>
        </a:p>
        <a:p>
          <a:pPr marL="285750" lvl="1" indent="-285750" algn="l" defTabSz="1289050">
            <a:lnSpc>
              <a:spcPct val="90000"/>
            </a:lnSpc>
            <a:spcBef>
              <a:spcPct val="0"/>
            </a:spcBef>
            <a:spcAft>
              <a:spcPct val="20000"/>
            </a:spcAft>
            <a:buChar char="•"/>
          </a:pPr>
          <a:r>
            <a:rPr lang="en-GB" sz="2900" kern="1200"/>
            <a:t>A process</a:t>
          </a:r>
          <a:endParaRPr lang="en-US" sz="2900" kern="1200"/>
        </a:p>
        <a:p>
          <a:pPr marL="285750" lvl="1" indent="-285750" algn="l" defTabSz="1289050">
            <a:lnSpc>
              <a:spcPct val="90000"/>
            </a:lnSpc>
            <a:spcBef>
              <a:spcPct val="0"/>
            </a:spcBef>
            <a:spcAft>
              <a:spcPct val="20000"/>
            </a:spcAft>
            <a:buChar char="•"/>
          </a:pPr>
          <a:r>
            <a:rPr lang="en-GB" sz="2900" kern="1200"/>
            <a:t>A form of communication</a:t>
          </a:r>
          <a:endParaRPr lang="en-US" sz="2900" kern="1200"/>
        </a:p>
      </dsp:txBody>
      <dsp:txXfrm>
        <a:off x="0" y="1478072"/>
        <a:ext cx="3856434" cy="1838160"/>
      </dsp:txXfrm>
    </dsp:sp>
    <dsp:sp modelId="{B385D5EB-86EC-4CC6-865D-054E7329FBCE}">
      <dsp:nvSpPr>
        <dsp:cNvPr id="0" name=""/>
        <dsp:cNvSpPr/>
      </dsp:nvSpPr>
      <dsp:spPr>
        <a:xfrm>
          <a:off x="0" y="3316232"/>
          <a:ext cx="3856434" cy="1428570"/>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0970" tIns="140970" rIns="140970" bIns="140970" numCol="1" spcCol="1270" anchor="ctr" anchorCtr="0">
          <a:noAutofit/>
        </a:bodyPr>
        <a:lstStyle/>
        <a:p>
          <a:pPr marL="0" lvl="0" indent="0" algn="l" defTabSz="1644650">
            <a:lnSpc>
              <a:spcPct val="90000"/>
            </a:lnSpc>
            <a:spcBef>
              <a:spcPct val="0"/>
            </a:spcBef>
            <a:spcAft>
              <a:spcPct val="35000"/>
            </a:spcAft>
            <a:buNone/>
          </a:pPr>
          <a:r>
            <a:rPr lang="en-GB" sz="3700" kern="1200"/>
            <a:t>Why should we negotiate?</a:t>
          </a:r>
          <a:endParaRPr lang="en-US" sz="3700" kern="1200"/>
        </a:p>
      </dsp:txBody>
      <dsp:txXfrm>
        <a:off x="69737" y="3385969"/>
        <a:ext cx="3716960" cy="1289096"/>
      </dsp:txXfrm>
    </dsp:sp>
    <dsp:sp modelId="{F71AA6D3-F241-4870-8292-EA99CBA40CCA}">
      <dsp:nvSpPr>
        <dsp:cNvPr id="0" name=""/>
        <dsp:cNvSpPr/>
      </dsp:nvSpPr>
      <dsp:spPr>
        <a:xfrm>
          <a:off x="0" y="4744802"/>
          <a:ext cx="3856434" cy="6127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442" tIns="46990" rIns="263144" bIns="46990" numCol="1" spcCol="1270" anchor="t" anchorCtr="0">
          <a:noAutofit/>
        </a:bodyPr>
        <a:lstStyle/>
        <a:p>
          <a:pPr marL="285750" lvl="1" indent="-285750" algn="l" defTabSz="1289050">
            <a:lnSpc>
              <a:spcPct val="90000"/>
            </a:lnSpc>
            <a:spcBef>
              <a:spcPct val="0"/>
            </a:spcBef>
            <a:spcAft>
              <a:spcPct val="20000"/>
            </a:spcAft>
            <a:buChar char="•"/>
          </a:pPr>
          <a:r>
            <a:rPr lang="en-GB" sz="2900" kern="1200"/>
            <a:t>Balance of Power</a:t>
          </a:r>
          <a:endParaRPr lang="en-US" sz="2900" kern="1200"/>
        </a:p>
      </dsp:txBody>
      <dsp:txXfrm>
        <a:off x="0" y="4744802"/>
        <a:ext cx="3856434" cy="612720"/>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E55C5-4018-4254-B82A-BAE28DA5D016}">
      <dsp:nvSpPr>
        <dsp:cNvPr id="0" name=""/>
        <dsp:cNvSpPr/>
      </dsp:nvSpPr>
      <dsp:spPr>
        <a:xfrm>
          <a:off x="0" y="276588"/>
          <a:ext cx="2357437" cy="1414462"/>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Confidence</a:t>
          </a:r>
        </a:p>
      </dsp:txBody>
      <dsp:txXfrm>
        <a:off x="0" y="276588"/>
        <a:ext cx="2357437" cy="1414462"/>
      </dsp:txXfrm>
    </dsp:sp>
    <dsp:sp modelId="{A227D3C5-7FD2-4040-9A66-363A40620B9A}">
      <dsp:nvSpPr>
        <dsp:cNvPr id="0" name=""/>
        <dsp:cNvSpPr/>
      </dsp:nvSpPr>
      <dsp:spPr>
        <a:xfrm>
          <a:off x="2593181" y="276588"/>
          <a:ext cx="2357437" cy="1414462"/>
        </a:xfrm>
        <a:prstGeom prst="rect">
          <a:avLst/>
        </a:prstGeom>
        <a:solidFill>
          <a:schemeClr val="accent5">
            <a:hueOff val="-4264624"/>
            <a:satOff val="2424"/>
            <a:lumOff val="-2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Knowledge</a:t>
          </a:r>
        </a:p>
      </dsp:txBody>
      <dsp:txXfrm>
        <a:off x="2593181" y="276588"/>
        <a:ext cx="2357437" cy="1414462"/>
      </dsp:txXfrm>
    </dsp:sp>
    <dsp:sp modelId="{A3A462AD-E66A-49B7-AF3E-34AE9905BCDE}">
      <dsp:nvSpPr>
        <dsp:cNvPr id="0" name=""/>
        <dsp:cNvSpPr/>
      </dsp:nvSpPr>
      <dsp:spPr>
        <a:xfrm>
          <a:off x="5186362" y="276588"/>
          <a:ext cx="2357437" cy="1414462"/>
        </a:xfrm>
        <a:prstGeom prst="rect">
          <a:avLst/>
        </a:prstGeom>
        <a:solidFill>
          <a:schemeClr val="accent5">
            <a:hueOff val="-8529249"/>
            <a:satOff val="4848"/>
            <a:lumOff val="-4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Belief</a:t>
          </a:r>
        </a:p>
      </dsp:txBody>
      <dsp:txXfrm>
        <a:off x="5186362" y="276588"/>
        <a:ext cx="2357437" cy="1414462"/>
      </dsp:txXfrm>
    </dsp:sp>
    <dsp:sp modelId="{38BFF5C5-AA58-4E5D-8EAB-6CD9F14D3B01}">
      <dsp:nvSpPr>
        <dsp:cNvPr id="0" name=""/>
        <dsp:cNvSpPr/>
      </dsp:nvSpPr>
      <dsp:spPr>
        <a:xfrm>
          <a:off x="0" y="1926794"/>
          <a:ext cx="2357437" cy="1414462"/>
        </a:xfrm>
        <a:prstGeom prst="rect">
          <a:avLst/>
        </a:prstGeom>
        <a:solidFill>
          <a:schemeClr val="accent5">
            <a:hueOff val="-12793873"/>
            <a:satOff val="7271"/>
            <a:lumOff val="-6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Preparation</a:t>
          </a:r>
        </a:p>
      </dsp:txBody>
      <dsp:txXfrm>
        <a:off x="0" y="1926794"/>
        <a:ext cx="2357437" cy="1414462"/>
      </dsp:txXfrm>
    </dsp:sp>
    <dsp:sp modelId="{BCB15E68-A939-4DDF-8233-6CCB6B3B2F2F}">
      <dsp:nvSpPr>
        <dsp:cNvPr id="0" name=""/>
        <dsp:cNvSpPr/>
      </dsp:nvSpPr>
      <dsp:spPr>
        <a:xfrm>
          <a:off x="2593181" y="1926794"/>
          <a:ext cx="2357437" cy="1414462"/>
        </a:xfrm>
        <a:prstGeom prst="rect">
          <a:avLst/>
        </a:prstGeom>
        <a:solidFill>
          <a:schemeClr val="accent5">
            <a:hueOff val="-17058497"/>
            <a:satOff val="9695"/>
            <a:lumOff val="-8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Research</a:t>
          </a:r>
        </a:p>
      </dsp:txBody>
      <dsp:txXfrm>
        <a:off x="2593181" y="1926794"/>
        <a:ext cx="2357437" cy="1414462"/>
      </dsp:txXfrm>
    </dsp:sp>
    <dsp:sp modelId="{590A13EB-E153-4438-AFF3-0B58BE6A82DC}">
      <dsp:nvSpPr>
        <dsp:cNvPr id="0" name=""/>
        <dsp:cNvSpPr/>
      </dsp:nvSpPr>
      <dsp:spPr>
        <a:xfrm>
          <a:off x="5186362" y="1926794"/>
          <a:ext cx="2357437" cy="1414462"/>
        </a:xfrm>
        <a:prstGeom prst="rect">
          <a:avLst/>
        </a:prstGeom>
        <a:solidFill>
          <a:schemeClr val="accent5">
            <a:hueOff val="-21323121"/>
            <a:satOff val="12119"/>
            <a:lumOff val="-10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t>Help</a:t>
          </a:r>
        </a:p>
      </dsp:txBody>
      <dsp:txXfrm>
        <a:off x="5186362" y="1926794"/>
        <a:ext cx="2357437" cy="1414462"/>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B95975-52E2-4D5E-91AB-A6904BA3FCE6}">
      <dsp:nvSpPr>
        <dsp:cNvPr id="0" name=""/>
        <dsp:cNvSpPr/>
      </dsp:nvSpPr>
      <dsp:spPr>
        <a:xfrm>
          <a:off x="0" y="88742"/>
          <a:ext cx="3856434" cy="17105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Considerations:</a:t>
          </a:r>
        </a:p>
        <a:p>
          <a:pPr marL="0" lvl="0" indent="0" algn="l" defTabSz="755650">
            <a:lnSpc>
              <a:spcPct val="90000"/>
            </a:lnSpc>
            <a:spcBef>
              <a:spcPct val="0"/>
            </a:spcBef>
            <a:spcAft>
              <a:spcPct val="35000"/>
            </a:spcAft>
            <a:buNone/>
          </a:pPr>
          <a:r>
            <a:rPr lang="en-GB" sz="1700" kern="1200" dirty="0"/>
            <a:t>What are the issues to be negotiated?</a:t>
          </a:r>
        </a:p>
        <a:p>
          <a:pPr marL="0" lvl="0" indent="0" algn="l" defTabSz="755650">
            <a:lnSpc>
              <a:spcPct val="90000"/>
            </a:lnSpc>
            <a:spcBef>
              <a:spcPct val="0"/>
            </a:spcBef>
            <a:spcAft>
              <a:spcPct val="35000"/>
            </a:spcAft>
            <a:buNone/>
          </a:pPr>
          <a:r>
            <a:rPr lang="en-GB" sz="1700" kern="1200" dirty="0"/>
            <a:t>What are your objectives?</a:t>
          </a:r>
        </a:p>
        <a:p>
          <a:pPr marL="0" lvl="0" indent="0" algn="l" defTabSz="755650">
            <a:lnSpc>
              <a:spcPct val="90000"/>
            </a:lnSpc>
            <a:spcBef>
              <a:spcPct val="0"/>
            </a:spcBef>
            <a:spcAft>
              <a:spcPct val="35000"/>
            </a:spcAft>
            <a:buNone/>
          </a:pPr>
          <a:r>
            <a:rPr lang="en-GB" sz="1700" kern="1200" dirty="0"/>
            <a:t>What are the priorities?</a:t>
          </a:r>
        </a:p>
      </dsp:txBody>
      <dsp:txXfrm>
        <a:off x="83502" y="172244"/>
        <a:ext cx="3689430" cy="1543536"/>
      </dsp:txXfrm>
    </dsp:sp>
    <dsp:sp modelId="{0FF1F78C-039F-4F98-A0FC-299D2BB77604}">
      <dsp:nvSpPr>
        <dsp:cNvPr id="0" name=""/>
        <dsp:cNvSpPr/>
      </dsp:nvSpPr>
      <dsp:spPr>
        <a:xfrm>
          <a:off x="0" y="1848242"/>
          <a:ext cx="3856434" cy="1710540"/>
        </a:xfrm>
        <a:prstGeom prst="roundRect">
          <a:avLst/>
        </a:prstGeom>
        <a:solidFill>
          <a:schemeClr val="accent5">
            <a:hueOff val="-10661560"/>
            <a:satOff val="6060"/>
            <a:lumOff val="-5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Determine what:</a:t>
          </a:r>
        </a:p>
        <a:p>
          <a:pPr marL="0" lvl="0" indent="0" algn="l" defTabSz="755650">
            <a:lnSpc>
              <a:spcPct val="90000"/>
            </a:lnSpc>
            <a:spcBef>
              <a:spcPct val="0"/>
            </a:spcBef>
            <a:spcAft>
              <a:spcPct val="35000"/>
            </a:spcAft>
            <a:buNone/>
          </a:pPr>
          <a:r>
            <a:rPr lang="en-GB" sz="1700" kern="1200" dirty="0"/>
            <a:t>* You MUST get</a:t>
          </a:r>
        </a:p>
        <a:p>
          <a:pPr marL="0" lvl="0" indent="0" algn="l" defTabSz="755650">
            <a:lnSpc>
              <a:spcPct val="90000"/>
            </a:lnSpc>
            <a:spcBef>
              <a:spcPct val="0"/>
            </a:spcBef>
            <a:spcAft>
              <a:spcPct val="35000"/>
            </a:spcAft>
            <a:buNone/>
          </a:pPr>
          <a:r>
            <a:rPr lang="en-GB" sz="1700" kern="1200" dirty="0"/>
            <a:t>* You SHOULD get</a:t>
          </a:r>
        </a:p>
        <a:p>
          <a:pPr marL="0" lvl="0" indent="0" algn="l" defTabSz="755650">
            <a:lnSpc>
              <a:spcPct val="90000"/>
            </a:lnSpc>
            <a:spcBef>
              <a:spcPct val="0"/>
            </a:spcBef>
            <a:spcAft>
              <a:spcPct val="35000"/>
            </a:spcAft>
            <a:buNone/>
          </a:pPr>
          <a:r>
            <a:rPr lang="en-GB" sz="1700" kern="1200" dirty="0"/>
            <a:t>* You COULD get</a:t>
          </a:r>
          <a:endParaRPr lang="en-US" sz="1700" kern="1200" dirty="0"/>
        </a:p>
      </dsp:txBody>
      <dsp:txXfrm>
        <a:off x="83502" y="1931744"/>
        <a:ext cx="3689430" cy="1543536"/>
      </dsp:txXfrm>
    </dsp:sp>
    <dsp:sp modelId="{1C7BCD76-8BD3-46E2-86BC-19E8D1DAEE0E}">
      <dsp:nvSpPr>
        <dsp:cNvPr id="0" name=""/>
        <dsp:cNvSpPr/>
      </dsp:nvSpPr>
      <dsp:spPr>
        <a:xfrm>
          <a:off x="0" y="3607742"/>
          <a:ext cx="3856434" cy="1710540"/>
        </a:xfrm>
        <a:prstGeom prst="roundRect">
          <a:avLst/>
        </a:prstGeom>
        <a:solidFill>
          <a:schemeClr val="accent5">
            <a:hueOff val="-21323121"/>
            <a:satOff val="12119"/>
            <a:lumOff val="-10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GB" sz="1700" kern="1200" dirty="0"/>
            <a:t>Roles:</a:t>
          </a:r>
        </a:p>
        <a:p>
          <a:pPr marL="0" lvl="0" indent="0" algn="l" defTabSz="755650">
            <a:lnSpc>
              <a:spcPct val="90000"/>
            </a:lnSpc>
            <a:spcBef>
              <a:spcPct val="0"/>
            </a:spcBef>
            <a:spcAft>
              <a:spcPct val="35000"/>
            </a:spcAft>
            <a:buNone/>
          </a:pPr>
          <a:r>
            <a:rPr lang="en-GB" sz="1700" kern="1200" dirty="0"/>
            <a:t>Who will lead?</a:t>
          </a:r>
        </a:p>
        <a:p>
          <a:pPr marL="0" lvl="0" indent="0" algn="l" defTabSz="755650">
            <a:lnSpc>
              <a:spcPct val="90000"/>
            </a:lnSpc>
            <a:spcBef>
              <a:spcPct val="0"/>
            </a:spcBef>
            <a:spcAft>
              <a:spcPct val="35000"/>
            </a:spcAft>
            <a:buNone/>
          </a:pPr>
          <a:r>
            <a:rPr lang="en-GB" sz="1700" kern="1200" dirty="0"/>
            <a:t>Who will take notes?</a:t>
          </a:r>
          <a:endParaRPr lang="en-US" sz="1700" kern="1200" dirty="0"/>
        </a:p>
      </dsp:txBody>
      <dsp:txXfrm>
        <a:off x="83502" y="3691244"/>
        <a:ext cx="3689430" cy="154353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BEC005-32C7-4792-92B0-D44734F1641F}">
      <dsp:nvSpPr>
        <dsp:cNvPr id="0" name=""/>
        <dsp:cNvSpPr/>
      </dsp:nvSpPr>
      <dsp:spPr>
        <a:xfrm>
          <a:off x="0" y="422012"/>
          <a:ext cx="3856434" cy="221130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9302" tIns="541528" rIns="299302" bIns="184912" numCol="1" spcCol="1270" anchor="t" anchorCtr="0">
          <a:noAutofit/>
        </a:bodyPr>
        <a:lstStyle/>
        <a:p>
          <a:pPr marL="228600" lvl="1" indent="-228600" algn="l" defTabSz="1155700">
            <a:lnSpc>
              <a:spcPct val="90000"/>
            </a:lnSpc>
            <a:spcBef>
              <a:spcPct val="0"/>
            </a:spcBef>
            <a:spcAft>
              <a:spcPct val="15000"/>
            </a:spcAft>
            <a:buChar char="•"/>
          </a:pPr>
          <a:r>
            <a:rPr lang="en-GB" sz="2600" kern="1200"/>
            <a:t>Negative, confrontational</a:t>
          </a:r>
          <a:endParaRPr lang="en-US" sz="2600" kern="1200"/>
        </a:p>
        <a:p>
          <a:pPr marL="228600" lvl="1" indent="-228600" algn="l" defTabSz="1155700">
            <a:lnSpc>
              <a:spcPct val="90000"/>
            </a:lnSpc>
            <a:spcBef>
              <a:spcPct val="0"/>
            </a:spcBef>
            <a:spcAft>
              <a:spcPct val="15000"/>
            </a:spcAft>
            <a:buChar char="•"/>
          </a:pPr>
          <a:r>
            <a:rPr lang="en-GB" sz="2600" kern="1200"/>
            <a:t>Likely to break down</a:t>
          </a:r>
          <a:endParaRPr lang="en-US" sz="2600" kern="1200"/>
        </a:p>
      </dsp:txBody>
      <dsp:txXfrm>
        <a:off x="0" y="422012"/>
        <a:ext cx="3856434" cy="2211300"/>
      </dsp:txXfrm>
    </dsp:sp>
    <dsp:sp modelId="{3EE269E6-BF20-4BFE-B1D4-9C42C7CDB921}">
      <dsp:nvSpPr>
        <dsp:cNvPr id="0" name=""/>
        <dsp:cNvSpPr/>
      </dsp:nvSpPr>
      <dsp:spPr>
        <a:xfrm>
          <a:off x="192821" y="38252"/>
          <a:ext cx="2699503" cy="7675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035" tIns="0" rIns="102035" bIns="0" numCol="1" spcCol="1270" anchor="ctr" anchorCtr="0">
          <a:noAutofit/>
        </a:bodyPr>
        <a:lstStyle/>
        <a:p>
          <a:pPr marL="0" lvl="0" indent="0" algn="l" defTabSz="1155700">
            <a:lnSpc>
              <a:spcPct val="90000"/>
            </a:lnSpc>
            <a:spcBef>
              <a:spcPct val="0"/>
            </a:spcBef>
            <a:spcAft>
              <a:spcPct val="35000"/>
            </a:spcAft>
            <a:buNone/>
          </a:pPr>
          <a:r>
            <a:rPr lang="en-GB" sz="2600" kern="1200"/>
            <a:t>Win – Lose</a:t>
          </a:r>
          <a:endParaRPr lang="en-US" sz="2600" kern="1200"/>
        </a:p>
      </dsp:txBody>
      <dsp:txXfrm>
        <a:off x="230288" y="75719"/>
        <a:ext cx="2624569" cy="692586"/>
      </dsp:txXfrm>
    </dsp:sp>
    <dsp:sp modelId="{4F587BA3-8790-4E2B-B282-C76A080529E4}">
      <dsp:nvSpPr>
        <dsp:cNvPr id="0" name=""/>
        <dsp:cNvSpPr/>
      </dsp:nvSpPr>
      <dsp:spPr>
        <a:xfrm>
          <a:off x="0" y="3157472"/>
          <a:ext cx="3856434" cy="22113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9302" tIns="541528" rIns="299302" bIns="184912" numCol="1" spcCol="1270" anchor="t" anchorCtr="0">
          <a:noAutofit/>
        </a:bodyPr>
        <a:lstStyle/>
        <a:p>
          <a:pPr marL="228600" lvl="1" indent="-228600" algn="l" defTabSz="1155700">
            <a:lnSpc>
              <a:spcPct val="90000"/>
            </a:lnSpc>
            <a:spcBef>
              <a:spcPct val="0"/>
            </a:spcBef>
            <a:spcAft>
              <a:spcPct val="15000"/>
            </a:spcAft>
            <a:buChar char="•"/>
          </a:pPr>
          <a:r>
            <a:rPr lang="en-GB" sz="2600" kern="1200"/>
            <a:t>Compromise, collaboration</a:t>
          </a:r>
          <a:endParaRPr lang="en-US" sz="2600" kern="1200"/>
        </a:p>
        <a:p>
          <a:pPr marL="228600" lvl="1" indent="-228600" algn="l" defTabSz="1155700">
            <a:lnSpc>
              <a:spcPct val="90000"/>
            </a:lnSpc>
            <a:spcBef>
              <a:spcPct val="0"/>
            </a:spcBef>
            <a:spcAft>
              <a:spcPct val="15000"/>
            </a:spcAft>
            <a:buChar char="•"/>
          </a:pPr>
          <a:r>
            <a:rPr lang="en-GB" sz="2600" kern="1200"/>
            <a:t>Aim is to reach agreement</a:t>
          </a:r>
          <a:endParaRPr lang="en-US" sz="2600" kern="1200"/>
        </a:p>
      </dsp:txBody>
      <dsp:txXfrm>
        <a:off x="0" y="3157472"/>
        <a:ext cx="3856434" cy="2211300"/>
      </dsp:txXfrm>
    </dsp:sp>
    <dsp:sp modelId="{355A2903-336D-497C-8AAF-A298910614CB}">
      <dsp:nvSpPr>
        <dsp:cNvPr id="0" name=""/>
        <dsp:cNvSpPr/>
      </dsp:nvSpPr>
      <dsp:spPr>
        <a:xfrm>
          <a:off x="192821" y="2773712"/>
          <a:ext cx="2699503" cy="7675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035" tIns="0" rIns="102035" bIns="0" numCol="1" spcCol="1270" anchor="ctr" anchorCtr="0">
          <a:noAutofit/>
        </a:bodyPr>
        <a:lstStyle/>
        <a:p>
          <a:pPr marL="0" lvl="0" indent="0" algn="l" defTabSz="1155700">
            <a:lnSpc>
              <a:spcPct val="90000"/>
            </a:lnSpc>
            <a:spcBef>
              <a:spcPct val="0"/>
            </a:spcBef>
            <a:spcAft>
              <a:spcPct val="35000"/>
            </a:spcAft>
            <a:buNone/>
          </a:pPr>
          <a:r>
            <a:rPr lang="en-GB" sz="2600" kern="1200"/>
            <a:t>Win – Win</a:t>
          </a:r>
          <a:endParaRPr lang="en-US" sz="2600" kern="1200"/>
        </a:p>
      </dsp:txBody>
      <dsp:txXfrm>
        <a:off x="230288" y="2811179"/>
        <a:ext cx="2624569" cy="69258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5BD078-D865-482D-8FA4-FA9E4264B232}">
      <dsp:nvSpPr>
        <dsp:cNvPr id="0" name=""/>
        <dsp:cNvSpPr/>
      </dsp:nvSpPr>
      <dsp:spPr>
        <a:xfrm>
          <a:off x="0" y="77852"/>
          <a:ext cx="3856434" cy="6786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Interests</a:t>
          </a:r>
          <a:endParaRPr lang="en-US" sz="2900" kern="1200"/>
        </a:p>
      </dsp:txBody>
      <dsp:txXfrm>
        <a:off x="33127" y="110979"/>
        <a:ext cx="3790180" cy="612346"/>
      </dsp:txXfrm>
    </dsp:sp>
    <dsp:sp modelId="{B7F471A7-E8E0-4DBE-82E5-3D0DDE9B9C7C}">
      <dsp:nvSpPr>
        <dsp:cNvPr id="0" name=""/>
        <dsp:cNvSpPr/>
      </dsp:nvSpPr>
      <dsp:spPr>
        <a:xfrm>
          <a:off x="0" y="839972"/>
          <a:ext cx="3856434" cy="678600"/>
        </a:xfrm>
        <a:prstGeom prst="roundRect">
          <a:avLst/>
        </a:prstGeom>
        <a:solidFill>
          <a:schemeClr val="accent2">
            <a:hueOff val="317965"/>
            <a:satOff val="-7255"/>
            <a:lumOff val="268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Options</a:t>
          </a:r>
          <a:endParaRPr lang="en-US" sz="2900" kern="1200"/>
        </a:p>
      </dsp:txBody>
      <dsp:txXfrm>
        <a:off x="33127" y="873099"/>
        <a:ext cx="3790180" cy="612346"/>
      </dsp:txXfrm>
    </dsp:sp>
    <dsp:sp modelId="{BF785615-93CC-4EF0-BE1D-4BDCA71C4396}">
      <dsp:nvSpPr>
        <dsp:cNvPr id="0" name=""/>
        <dsp:cNvSpPr/>
      </dsp:nvSpPr>
      <dsp:spPr>
        <a:xfrm>
          <a:off x="0" y="1602092"/>
          <a:ext cx="3856434" cy="678600"/>
        </a:xfrm>
        <a:prstGeom prst="roundRect">
          <a:avLst/>
        </a:prstGeom>
        <a:solidFill>
          <a:schemeClr val="accent2">
            <a:hueOff val="635930"/>
            <a:satOff val="-14509"/>
            <a:lumOff val="536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Alternative</a:t>
          </a:r>
          <a:endParaRPr lang="en-US" sz="2900" kern="1200"/>
        </a:p>
      </dsp:txBody>
      <dsp:txXfrm>
        <a:off x="33127" y="1635219"/>
        <a:ext cx="3790180" cy="612346"/>
      </dsp:txXfrm>
    </dsp:sp>
    <dsp:sp modelId="{3E34786D-097F-4A84-8352-3BD9A8FA1FE5}">
      <dsp:nvSpPr>
        <dsp:cNvPr id="0" name=""/>
        <dsp:cNvSpPr/>
      </dsp:nvSpPr>
      <dsp:spPr>
        <a:xfrm>
          <a:off x="0" y="2364212"/>
          <a:ext cx="3856434" cy="678600"/>
        </a:xfrm>
        <a:prstGeom prst="roundRect">
          <a:avLst/>
        </a:prstGeom>
        <a:solidFill>
          <a:schemeClr val="accent2">
            <a:hueOff val="953895"/>
            <a:satOff val="-21764"/>
            <a:lumOff val="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dirty="0"/>
            <a:t>Communication</a:t>
          </a:r>
          <a:endParaRPr lang="en-US" sz="2900" kern="1200" dirty="0"/>
        </a:p>
      </dsp:txBody>
      <dsp:txXfrm>
        <a:off x="33127" y="2397339"/>
        <a:ext cx="3790180" cy="612346"/>
      </dsp:txXfrm>
    </dsp:sp>
    <dsp:sp modelId="{F4CC2526-BCC0-42BE-87D8-DF9DA124240E}">
      <dsp:nvSpPr>
        <dsp:cNvPr id="0" name=""/>
        <dsp:cNvSpPr/>
      </dsp:nvSpPr>
      <dsp:spPr>
        <a:xfrm>
          <a:off x="0" y="3126332"/>
          <a:ext cx="3856434" cy="678600"/>
        </a:xfrm>
        <a:prstGeom prst="roundRect">
          <a:avLst/>
        </a:prstGeom>
        <a:solidFill>
          <a:schemeClr val="accent2">
            <a:hueOff val="1271860"/>
            <a:satOff val="-29019"/>
            <a:lumOff val="1071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US" sz="2900" kern="1200" dirty="0"/>
            <a:t>Legitimacy</a:t>
          </a:r>
        </a:p>
      </dsp:txBody>
      <dsp:txXfrm>
        <a:off x="33127" y="3159459"/>
        <a:ext cx="3790180" cy="612346"/>
      </dsp:txXfrm>
    </dsp:sp>
    <dsp:sp modelId="{471322B4-E2A3-4EE2-8266-3D6C4B3A6BE7}">
      <dsp:nvSpPr>
        <dsp:cNvPr id="0" name=""/>
        <dsp:cNvSpPr/>
      </dsp:nvSpPr>
      <dsp:spPr>
        <a:xfrm>
          <a:off x="0" y="3888452"/>
          <a:ext cx="3856434" cy="678600"/>
        </a:xfrm>
        <a:prstGeom prst="roundRect">
          <a:avLst/>
        </a:prstGeom>
        <a:solidFill>
          <a:schemeClr val="accent2">
            <a:hueOff val="1589824"/>
            <a:satOff val="-36273"/>
            <a:lumOff val="1339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Relationship</a:t>
          </a:r>
          <a:endParaRPr lang="en-US" sz="2900" kern="1200"/>
        </a:p>
      </dsp:txBody>
      <dsp:txXfrm>
        <a:off x="33127" y="3921579"/>
        <a:ext cx="3790180" cy="612346"/>
      </dsp:txXfrm>
    </dsp:sp>
    <dsp:sp modelId="{CE8740F6-E0BD-413A-B8F8-4CB5349A2F04}">
      <dsp:nvSpPr>
        <dsp:cNvPr id="0" name=""/>
        <dsp:cNvSpPr/>
      </dsp:nvSpPr>
      <dsp:spPr>
        <a:xfrm>
          <a:off x="0" y="4650572"/>
          <a:ext cx="3856434" cy="678600"/>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GB" sz="2900" kern="1200"/>
            <a:t>Commitment</a:t>
          </a:r>
          <a:endParaRPr lang="en-US" sz="2900" kern="1200"/>
        </a:p>
      </dsp:txBody>
      <dsp:txXfrm>
        <a:off x="33127" y="4683699"/>
        <a:ext cx="3790180" cy="61234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FFAA9-C7CB-409D-9DFB-FE9573AFA1B7}">
      <dsp:nvSpPr>
        <dsp:cNvPr id="0" name=""/>
        <dsp:cNvSpPr/>
      </dsp:nvSpPr>
      <dsp:spPr>
        <a:xfrm>
          <a:off x="0" y="430787"/>
          <a:ext cx="3856434" cy="3902850"/>
        </a:xfrm>
        <a:prstGeom prst="rect">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99302" tIns="437388" rIns="299302" bIns="149352" numCol="1" spcCol="1270" anchor="t" anchorCtr="0">
          <a:noAutofit/>
        </a:bodyPr>
        <a:lstStyle/>
        <a:p>
          <a:pPr marL="228600" lvl="1" indent="-228600" algn="l" defTabSz="933450">
            <a:lnSpc>
              <a:spcPct val="90000"/>
            </a:lnSpc>
            <a:spcBef>
              <a:spcPct val="0"/>
            </a:spcBef>
            <a:spcAft>
              <a:spcPct val="15000"/>
            </a:spcAft>
            <a:buChar char="•"/>
          </a:pPr>
          <a:r>
            <a:rPr lang="en-GB" sz="2100" kern="1200"/>
            <a:t>From what you have been saying it would seem ….</a:t>
          </a:r>
          <a:endParaRPr lang="en-US" sz="2100" kern="1200"/>
        </a:p>
        <a:p>
          <a:pPr marL="228600" lvl="1" indent="-228600" algn="l" defTabSz="933450">
            <a:lnSpc>
              <a:spcPct val="90000"/>
            </a:lnSpc>
            <a:spcBef>
              <a:spcPct val="0"/>
            </a:spcBef>
            <a:spcAft>
              <a:spcPct val="15000"/>
            </a:spcAft>
            <a:buChar char="•"/>
          </a:pPr>
          <a:r>
            <a:rPr lang="en-GB" sz="2100" kern="1200"/>
            <a:t>It is not our normal practise to ….</a:t>
          </a:r>
          <a:endParaRPr lang="en-US" sz="2100" kern="1200"/>
        </a:p>
        <a:p>
          <a:pPr marL="228600" lvl="1" indent="-228600" algn="l" defTabSz="933450">
            <a:lnSpc>
              <a:spcPct val="90000"/>
            </a:lnSpc>
            <a:spcBef>
              <a:spcPct val="0"/>
            </a:spcBef>
            <a:spcAft>
              <a:spcPct val="15000"/>
            </a:spcAft>
            <a:buChar char="•"/>
          </a:pPr>
          <a:r>
            <a:rPr lang="en-GB" sz="2100" kern="1200"/>
            <a:t>We had not anticipated that ….</a:t>
          </a:r>
          <a:endParaRPr lang="en-US" sz="2100" kern="1200"/>
        </a:p>
        <a:p>
          <a:pPr marL="228600" lvl="1" indent="-228600" algn="l" defTabSz="933450">
            <a:lnSpc>
              <a:spcPct val="90000"/>
            </a:lnSpc>
            <a:spcBef>
              <a:spcPct val="0"/>
            </a:spcBef>
            <a:spcAft>
              <a:spcPct val="15000"/>
            </a:spcAft>
            <a:buChar char="•"/>
          </a:pPr>
          <a:r>
            <a:rPr lang="en-GB" sz="2100" kern="1200"/>
            <a:t>Under normal circumstances ….</a:t>
          </a:r>
          <a:endParaRPr lang="en-US" sz="2100" kern="1200"/>
        </a:p>
        <a:p>
          <a:pPr marL="228600" lvl="1" indent="-228600" algn="l" defTabSz="933450">
            <a:lnSpc>
              <a:spcPct val="90000"/>
            </a:lnSpc>
            <a:spcBef>
              <a:spcPct val="0"/>
            </a:spcBef>
            <a:spcAft>
              <a:spcPct val="15000"/>
            </a:spcAft>
            <a:buChar char="•"/>
          </a:pPr>
          <a:r>
            <a:rPr lang="en-GB" sz="2100" kern="1200"/>
            <a:t>From what you are asking ….</a:t>
          </a:r>
          <a:endParaRPr lang="en-US" sz="2100" kern="1200"/>
        </a:p>
      </dsp:txBody>
      <dsp:txXfrm>
        <a:off x="0" y="430787"/>
        <a:ext cx="3856434" cy="3902850"/>
      </dsp:txXfrm>
    </dsp:sp>
    <dsp:sp modelId="{1AACCECA-0BEE-4C13-AA40-A41415AE5C0E}">
      <dsp:nvSpPr>
        <dsp:cNvPr id="0" name=""/>
        <dsp:cNvSpPr/>
      </dsp:nvSpPr>
      <dsp:spPr>
        <a:xfrm>
          <a:off x="192821" y="120827"/>
          <a:ext cx="2699503" cy="619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035" tIns="0" rIns="102035" bIns="0" numCol="1" spcCol="1270" anchor="ctr" anchorCtr="0">
          <a:noAutofit/>
        </a:bodyPr>
        <a:lstStyle/>
        <a:p>
          <a:pPr marL="0" lvl="0" indent="0" algn="l" defTabSz="933450">
            <a:lnSpc>
              <a:spcPct val="90000"/>
            </a:lnSpc>
            <a:spcBef>
              <a:spcPct val="0"/>
            </a:spcBef>
            <a:spcAft>
              <a:spcPct val="35000"/>
            </a:spcAft>
            <a:buNone/>
          </a:pPr>
          <a:r>
            <a:rPr lang="en-GB" sz="2100" b="1" kern="1200"/>
            <a:t>Verbal language:</a:t>
          </a:r>
          <a:endParaRPr lang="en-US" sz="2100" kern="1200"/>
        </a:p>
      </dsp:txBody>
      <dsp:txXfrm>
        <a:off x="223083" y="151089"/>
        <a:ext cx="2638979" cy="559396"/>
      </dsp:txXfrm>
    </dsp:sp>
    <dsp:sp modelId="{9B8F9F73-A7C0-4E69-9FE0-5E62577BCF16}">
      <dsp:nvSpPr>
        <dsp:cNvPr id="0" name=""/>
        <dsp:cNvSpPr/>
      </dsp:nvSpPr>
      <dsp:spPr>
        <a:xfrm>
          <a:off x="0" y="4756997"/>
          <a:ext cx="3856434" cy="529200"/>
        </a:xfrm>
        <a:prstGeom prst="rect">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358A6A-4BDE-4F28-AD33-97BD775A6CDF}">
      <dsp:nvSpPr>
        <dsp:cNvPr id="0" name=""/>
        <dsp:cNvSpPr/>
      </dsp:nvSpPr>
      <dsp:spPr>
        <a:xfrm>
          <a:off x="192821" y="4447037"/>
          <a:ext cx="2699503" cy="6199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035" tIns="0" rIns="102035" bIns="0" numCol="1" spcCol="1270" anchor="ctr" anchorCtr="0">
          <a:noAutofit/>
        </a:bodyPr>
        <a:lstStyle/>
        <a:p>
          <a:pPr marL="0" lvl="0" indent="0" algn="l" defTabSz="933450">
            <a:lnSpc>
              <a:spcPct val="90000"/>
            </a:lnSpc>
            <a:spcBef>
              <a:spcPct val="0"/>
            </a:spcBef>
            <a:spcAft>
              <a:spcPct val="35000"/>
            </a:spcAft>
            <a:buNone/>
          </a:pPr>
          <a:r>
            <a:rPr lang="en-GB" sz="2100" b="1" kern="1200"/>
            <a:t>Body language</a:t>
          </a:r>
          <a:endParaRPr lang="en-US" sz="2100" kern="1200"/>
        </a:p>
      </dsp:txBody>
      <dsp:txXfrm>
        <a:off x="223083" y="4477299"/>
        <a:ext cx="2638979" cy="55939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47F9E-7055-4C54-A110-21D971CDBE69}">
      <dsp:nvSpPr>
        <dsp:cNvPr id="0" name=""/>
        <dsp:cNvSpPr/>
      </dsp:nvSpPr>
      <dsp:spPr>
        <a:xfrm>
          <a:off x="0" y="470"/>
          <a:ext cx="7543800" cy="1100280"/>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C7C9CA-A875-41E0-B587-DEC74D11D0CC}">
      <dsp:nvSpPr>
        <dsp:cNvPr id="0" name=""/>
        <dsp:cNvSpPr/>
      </dsp:nvSpPr>
      <dsp:spPr>
        <a:xfrm>
          <a:off x="332834" y="248033"/>
          <a:ext cx="605154" cy="6051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8A5A587-AC8C-480B-A53D-572CDDC0FDE2}">
      <dsp:nvSpPr>
        <dsp:cNvPr id="0" name=""/>
        <dsp:cNvSpPr/>
      </dsp:nvSpPr>
      <dsp:spPr>
        <a:xfrm>
          <a:off x="1270823" y="470"/>
          <a:ext cx="6272976" cy="1100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446" tIns="116446" rIns="116446" bIns="116446" numCol="1" spcCol="1270" anchor="ctr" anchorCtr="0">
          <a:noAutofit/>
        </a:bodyPr>
        <a:lstStyle/>
        <a:p>
          <a:pPr marL="0" lvl="0" indent="0" algn="l" defTabSz="844550">
            <a:lnSpc>
              <a:spcPct val="90000"/>
            </a:lnSpc>
            <a:spcBef>
              <a:spcPct val="0"/>
            </a:spcBef>
            <a:spcAft>
              <a:spcPct val="35000"/>
            </a:spcAft>
            <a:buNone/>
          </a:pPr>
          <a:r>
            <a:rPr lang="en-US" sz="1900" kern="1200"/>
            <a:t>AGGRESSIVE </a:t>
          </a:r>
        </a:p>
        <a:p>
          <a:pPr marL="0" lvl="0" indent="0" algn="l" defTabSz="844550">
            <a:lnSpc>
              <a:spcPct val="90000"/>
            </a:lnSpc>
            <a:spcBef>
              <a:spcPct val="0"/>
            </a:spcBef>
            <a:spcAft>
              <a:spcPct val="35000"/>
            </a:spcAft>
            <a:buNone/>
          </a:pPr>
          <a:r>
            <a:rPr lang="en-GB" sz="1900" kern="1200"/>
            <a:t>Dominate. Ignore others’ rights. Loud. Refuse to listen.</a:t>
          </a:r>
          <a:endParaRPr lang="en-US" sz="1900" kern="1200"/>
        </a:p>
      </dsp:txBody>
      <dsp:txXfrm>
        <a:off x="1270823" y="470"/>
        <a:ext cx="6272976" cy="1100280"/>
      </dsp:txXfrm>
    </dsp:sp>
    <dsp:sp modelId="{34E2599A-17E7-41D0-B200-2E6A5C6A7E1A}">
      <dsp:nvSpPr>
        <dsp:cNvPr id="0" name=""/>
        <dsp:cNvSpPr/>
      </dsp:nvSpPr>
      <dsp:spPr>
        <a:xfrm>
          <a:off x="0" y="1375820"/>
          <a:ext cx="7543800" cy="1100280"/>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0605D0-783A-47DB-BC58-73E8EF8198E8}">
      <dsp:nvSpPr>
        <dsp:cNvPr id="0" name=""/>
        <dsp:cNvSpPr/>
      </dsp:nvSpPr>
      <dsp:spPr>
        <a:xfrm>
          <a:off x="332834" y="1623383"/>
          <a:ext cx="605154" cy="60515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C33015-873E-4349-9886-BADE2780465A}">
      <dsp:nvSpPr>
        <dsp:cNvPr id="0" name=""/>
        <dsp:cNvSpPr/>
      </dsp:nvSpPr>
      <dsp:spPr>
        <a:xfrm>
          <a:off x="1270823" y="1375820"/>
          <a:ext cx="6272976" cy="1100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446" tIns="116446" rIns="116446" bIns="116446" numCol="1" spcCol="1270" anchor="ctr" anchorCtr="0">
          <a:noAutofit/>
        </a:bodyPr>
        <a:lstStyle/>
        <a:p>
          <a:pPr marL="0" lvl="0" indent="0" algn="l" defTabSz="844550">
            <a:lnSpc>
              <a:spcPct val="90000"/>
            </a:lnSpc>
            <a:spcBef>
              <a:spcPct val="0"/>
            </a:spcBef>
            <a:spcAft>
              <a:spcPct val="35000"/>
            </a:spcAft>
            <a:buNone/>
          </a:pPr>
          <a:r>
            <a:rPr lang="en-US" sz="1900" kern="1200"/>
            <a:t>PASSIVE </a:t>
          </a:r>
        </a:p>
        <a:p>
          <a:pPr marL="0" lvl="0" indent="0" algn="l" defTabSz="844550">
            <a:lnSpc>
              <a:spcPct val="90000"/>
            </a:lnSpc>
            <a:spcBef>
              <a:spcPct val="0"/>
            </a:spcBef>
            <a:spcAft>
              <a:spcPct val="35000"/>
            </a:spcAft>
            <a:buNone/>
          </a:pPr>
          <a:r>
            <a:rPr lang="en-GB" sz="1900" kern="1200"/>
            <a:t>Non-communicative. Linked to frustration and low-esteem.</a:t>
          </a:r>
          <a:endParaRPr lang="en-US" sz="1900" kern="1200"/>
        </a:p>
      </dsp:txBody>
      <dsp:txXfrm>
        <a:off x="1270823" y="1375820"/>
        <a:ext cx="6272976" cy="1100280"/>
      </dsp:txXfrm>
    </dsp:sp>
    <dsp:sp modelId="{984947B9-C5EA-4A33-A677-0E46EF4C4BB0}">
      <dsp:nvSpPr>
        <dsp:cNvPr id="0" name=""/>
        <dsp:cNvSpPr/>
      </dsp:nvSpPr>
      <dsp:spPr>
        <a:xfrm>
          <a:off x="0" y="2751171"/>
          <a:ext cx="7543800" cy="1100280"/>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703BDA-33B1-4A9A-A7A2-7A593AF93C0E}">
      <dsp:nvSpPr>
        <dsp:cNvPr id="0" name=""/>
        <dsp:cNvSpPr/>
      </dsp:nvSpPr>
      <dsp:spPr>
        <a:xfrm>
          <a:off x="332834" y="2998734"/>
          <a:ext cx="605154" cy="605154"/>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9F0756-5CF0-43FF-B5F7-42295C63A9B5}">
      <dsp:nvSpPr>
        <dsp:cNvPr id="0" name=""/>
        <dsp:cNvSpPr/>
      </dsp:nvSpPr>
      <dsp:spPr>
        <a:xfrm>
          <a:off x="1270823" y="2751171"/>
          <a:ext cx="6272976" cy="11002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6446" tIns="116446" rIns="116446" bIns="116446" numCol="1" spcCol="1270" anchor="ctr" anchorCtr="0">
          <a:noAutofit/>
        </a:bodyPr>
        <a:lstStyle/>
        <a:p>
          <a:pPr marL="0" lvl="0" indent="0" algn="l" defTabSz="844550">
            <a:lnSpc>
              <a:spcPct val="90000"/>
            </a:lnSpc>
            <a:spcBef>
              <a:spcPct val="0"/>
            </a:spcBef>
            <a:spcAft>
              <a:spcPct val="35000"/>
            </a:spcAft>
            <a:buNone/>
          </a:pPr>
          <a:r>
            <a:rPr lang="en-US" sz="1900" kern="1200" dirty="0"/>
            <a:t>ASSERTIVE </a:t>
          </a:r>
        </a:p>
        <a:p>
          <a:pPr marL="0" lvl="0" indent="0" algn="l" defTabSz="844550">
            <a:lnSpc>
              <a:spcPct val="90000"/>
            </a:lnSpc>
            <a:spcBef>
              <a:spcPct val="0"/>
            </a:spcBef>
            <a:spcAft>
              <a:spcPct val="35000"/>
            </a:spcAft>
            <a:buNone/>
          </a:pPr>
          <a:r>
            <a:rPr lang="en-GB" sz="1900" kern="1200" dirty="0"/>
            <a:t>Communicate openly. Sharing ideas and listening. Put fear of rejection into context and make choices.</a:t>
          </a:r>
        </a:p>
      </dsp:txBody>
      <dsp:txXfrm>
        <a:off x="1270823" y="2751171"/>
        <a:ext cx="6272976" cy="1100280"/>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6E0D1B-996F-4FE1-80F9-A9741EB09758}">
      <dsp:nvSpPr>
        <dsp:cNvPr id="0" name=""/>
        <dsp:cNvSpPr/>
      </dsp:nvSpPr>
      <dsp:spPr>
        <a:xfrm>
          <a:off x="0" y="18890"/>
          <a:ext cx="7543800" cy="891393"/>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Don’t argue – ask questions</a:t>
          </a:r>
          <a:endParaRPr lang="en-US" sz="2300" kern="1200"/>
        </a:p>
      </dsp:txBody>
      <dsp:txXfrm>
        <a:off x="43514" y="62404"/>
        <a:ext cx="7456772" cy="804365"/>
      </dsp:txXfrm>
    </dsp:sp>
    <dsp:sp modelId="{108647D2-3832-4DEC-959B-477BC5075DB4}">
      <dsp:nvSpPr>
        <dsp:cNvPr id="0" name=""/>
        <dsp:cNvSpPr/>
      </dsp:nvSpPr>
      <dsp:spPr>
        <a:xfrm>
          <a:off x="0" y="910283"/>
          <a:ext cx="7543800" cy="11902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51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GB" sz="1800" kern="1200"/>
            <a:t>Not 	“You’re wrong because …”</a:t>
          </a:r>
          <a:endParaRPr lang="en-US" sz="1800" kern="1200"/>
        </a:p>
        <a:p>
          <a:pPr marL="171450" lvl="1" indent="-171450" algn="l" defTabSz="800100">
            <a:lnSpc>
              <a:spcPct val="90000"/>
            </a:lnSpc>
            <a:spcBef>
              <a:spcPct val="0"/>
            </a:spcBef>
            <a:spcAft>
              <a:spcPct val="20000"/>
            </a:spcAft>
            <a:buChar char="•"/>
          </a:pPr>
          <a:r>
            <a:rPr lang="en-GB" sz="1800" kern="1200" dirty="0"/>
            <a:t>But	“Why do you say / believe that?”</a:t>
          </a:r>
          <a:endParaRPr lang="en-US" sz="1800" kern="1200" dirty="0"/>
        </a:p>
        <a:p>
          <a:pPr marL="171450" lvl="1" indent="-171450" algn="l" defTabSz="800100">
            <a:lnSpc>
              <a:spcPct val="90000"/>
            </a:lnSpc>
            <a:spcBef>
              <a:spcPct val="0"/>
            </a:spcBef>
            <a:spcAft>
              <a:spcPct val="20000"/>
            </a:spcAft>
            <a:buChar char="•"/>
          </a:pPr>
          <a:r>
            <a:rPr lang="en-GB" sz="1800" kern="1200" dirty="0"/>
            <a:t>Not	“That isn’t true.”</a:t>
          </a:r>
          <a:endParaRPr lang="en-US" sz="1800" kern="1200" dirty="0"/>
        </a:p>
        <a:p>
          <a:pPr marL="171450" lvl="1" indent="-171450" algn="l" defTabSz="800100">
            <a:lnSpc>
              <a:spcPct val="90000"/>
            </a:lnSpc>
            <a:spcBef>
              <a:spcPct val="0"/>
            </a:spcBef>
            <a:spcAft>
              <a:spcPct val="20000"/>
            </a:spcAft>
            <a:buChar char="•"/>
          </a:pPr>
          <a:r>
            <a:rPr lang="en-GB" sz="1800" kern="1200" dirty="0"/>
            <a:t>But	“What makes you believe that?”</a:t>
          </a:r>
          <a:endParaRPr lang="en-US" sz="1800" kern="1200" dirty="0"/>
        </a:p>
      </dsp:txBody>
      <dsp:txXfrm>
        <a:off x="0" y="910283"/>
        <a:ext cx="7543800" cy="1190250"/>
      </dsp:txXfrm>
    </dsp:sp>
    <dsp:sp modelId="{1F5F6CDC-348B-44FE-A2BD-F09445D4E9FD}">
      <dsp:nvSpPr>
        <dsp:cNvPr id="0" name=""/>
        <dsp:cNvSpPr/>
      </dsp:nvSpPr>
      <dsp:spPr>
        <a:xfrm>
          <a:off x="0" y="2100533"/>
          <a:ext cx="7543800" cy="891393"/>
        </a:xfrm>
        <a:prstGeom prst="round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GB" sz="2300" kern="1200"/>
            <a:t>and then respond with your views or beliefs, using “we” statements</a:t>
          </a:r>
          <a:endParaRPr lang="en-US" sz="2300" kern="1200"/>
        </a:p>
      </dsp:txBody>
      <dsp:txXfrm>
        <a:off x="43514" y="2144047"/>
        <a:ext cx="7456772" cy="804365"/>
      </dsp:txXfrm>
    </dsp:sp>
    <dsp:sp modelId="{B23B170A-4E32-4812-AEA3-6D5BE4D66D39}">
      <dsp:nvSpPr>
        <dsp:cNvPr id="0" name=""/>
        <dsp:cNvSpPr/>
      </dsp:nvSpPr>
      <dsp:spPr>
        <a:xfrm>
          <a:off x="0" y="2991927"/>
          <a:ext cx="7543800" cy="6070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9516" tIns="29210" rIns="163576" bIns="29210" numCol="1" spcCol="1270" anchor="t" anchorCtr="0">
          <a:noAutofit/>
        </a:bodyPr>
        <a:lstStyle/>
        <a:p>
          <a:pPr marL="171450" lvl="1" indent="-171450" algn="l" defTabSz="800100">
            <a:lnSpc>
              <a:spcPct val="90000"/>
            </a:lnSpc>
            <a:spcBef>
              <a:spcPct val="0"/>
            </a:spcBef>
            <a:spcAft>
              <a:spcPct val="20000"/>
            </a:spcAft>
            <a:buChar char="•"/>
          </a:pPr>
          <a:r>
            <a:rPr lang="en-GB" sz="1800" kern="1200"/>
            <a:t>“We don’t agree, because …”</a:t>
          </a:r>
          <a:endParaRPr lang="en-US" sz="1800" kern="1200"/>
        </a:p>
        <a:p>
          <a:pPr marL="171450" lvl="1" indent="-171450" algn="l" defTabSz="800100">
            <a:lnSpc>
              <a:spcPct val="90000"/>
            </a:lnSpc>
            <a:spcBef>
              <a:spcPct val="0"/>
            </a:spcBef>
            <a:spcAft>
              <a:spcPct val="20000"/>
            </a:spcAft>
            <a:buChar char="•"/>
          </a:pPr>
          <a:r>
            <a:rPr lang="en-GB" sz="1800" kern="1200" dirty="0"/>
            <a:t>“Our information is … and this leads us to conclude …”</a:t>
          </a:r>
          <a:endParaRPr lang="en-US" sz="1800" kern="1200" dirty="0"/>
        </a:p>
      </dsp:txBody>
      <dsp:txXfrm>
        <a:off x="0" y="2991927"/>
        <a:ext cx="7543800" cy="607027"/>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2B0950-F2F2-417F-9F24-8D34C27BD9BB}">
      <dsp:nvSpPr>
        <dsp:cNvPr id="0" name=""/>
        <dsp:cNvSpPr/>
      </dsp:nvSpPr>
      <dsp:spPr>
        <a:xfrm>
          <a:off x="3606864" y="967168"/>
          <a:ext cx="744959" cy="91440"/>
        </a:xfrm>
        <a:custGeom>
          <a:avLst/>
          <a:gdLst/>
          <a:ahLst/>
          <a:cxnLst/>
          <a:rect l="0" t="0" r="0" b="0"/>
          <a:pathLst>
            <a:path>
              <a:moveTo>
                <a:pt x="0" y="45720"/>
              </a:moveTo>
              <a:lnTo>
                <a:pt x="744959" y="45720"/>
              </a:lnTo>
            </a:path>
          </a:pathLst>
        </a:custGeom>
        <a:noFill/>
        <a:ln w="635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59955" y="1009010"/>
        <a:ext cx="38777" cy="7755"/>
      </dsp:txXfrm>
    </dsp:sp>
    <dsp:sp modelId="{0AD8CB41-AB28-40EA-B217-8B99384AB0B7}">
      <dsp:nvSpPr>
        <dsp:cNvPr id="0" name=""/>
        <dsp:cNvSpPr/>
      </dsp:nvSpPr>
      <dsp:spPr>
        <a:xfrm>
          <a:off x="236664" y="1288"/>
          <a:ext cx="3371999" cy="2023199"/>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231" tIns="173439" rIns="165231" bIns="173439" numCol="1" spcCol="1270" anchor="ctr" anchorCtr="0">
          <a:noAutofit/>
        </a:bodyPr>
        <a:lstStyle/>
        <a:p>
          <a:pPr marL="0" lvl="0" indent="0" algn="ctr" defTabSz="666750">
            <a:lnSpc>
              <a:spcPct val="90000"/>
            </a:lnSpc>
            <a:spcBef>
              <a:spcPct val="0"/>
            </a:spcBef>
            <a:spcAft>
              <a:spcPct val="35000"/>
            </a:spcAft>
            <a:buNone/>
          </a:pPr>
          <a:r>
            <a:rPr lang="en-GB" sz="1500" b="1" kern="1200" dirty="0"/>
            <a:t>Don’t be afraid to repeat yourself </a:t>
          </a:r>
          <a:r>
            <a:rPr lang="en-GB" sz="1500" kern="1200" dirty="0"/>
            <a:t>– ‘the broken record’. </a:t>
          </a:r>
          <a:endParaRPr lang="en-US" sz="1500" kern="1200" dirty="0"/>
        </a:p>
      </dsp:txBody>
      <dsp:txXfrm>
        <a:off x="236664" y="1288"/>
        <a:ext cx="3371999" cy="2023199"/>
      </dsp:txXfrm>
    </dsp:sp>
    <dsp:sp modelId="{E287B1A7-C017-459F-A9EA-841B3CFBBBD9}">
      <dsp:nvSpPr>
        <dsp:cNvPr id="0" name=""/>
        <dsp:cNvSpPr/>
      </dsp:nvSpPr>
      <dsp:spPr>
        <a:xfrm>
          <a:off x="1922664" y="2022688"/>
          <a:ext cx="4147559" cy="744959"/>
        </a:xfrm>
        <a:custGeom>
          <a:avLst/>
          <a:gdLst/>
          <a:ahLst/>
          <a:cxnLst/>
          <a:rect l="0" t="0" r="0" b="0"/>
          <a:pathLst>
            <a:path>
              <a:moveTo>
                <a:pt x="4147559" y="0"/>
              </a:moveTo>
              <a:lnTo>
                <a:pt x="4147559" y="389579"/>
              </a:lnTo>
              <a:lnTo>
                <a:pt x="0" y="389579"/>
              </a:lnTo>
              <a:lnTo>
                <a:pt x="0" y="744959"/>
              </a:lnTo>
            </a:path>
          </a:pathLst>
        </a:custGeom>
        <a:noFill/>
        <a:ln w="6350" cap="flat" cmpd="sng" algn="ctr">
          <a:solidFill>
            <a:schemeClr val="accent2">
              <a:hueOff val="953895"/>
              <a:satOff val="-21764"/>
              <a:lumOff val="803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890957" y="2391290"/>
        <a:ext cx="210972" cy="7755"/>
      </dsp:txXfrm>
    </dsp:sp>
    <dsp:sp modelId="{795F0CB8-6656-49FB-BE10-1B404F93AC7C}">
      <dsp:nvSpPr>
        <dsp:cNvPr id="0" name=""/>
        <dsp:cNvSpPr/>
      </dsp:nvSpPr>
      <dsp:spPr>
        <a:xfrm>
          <a:off x="4384223" y="1288"/>
          <a:ext cx="3371999" cy="2023199"/>
        </a:xfrm>
        <a:prstGeom prst="rect">
          <a:avLst/>
        </a:prstGeom>
        <a:solidFill>
          <a:schemeClr val="accent2">
            <a:hueOff val="635930"/>
            <a:satOff val="-14509"/>
            <a:lumOff val="536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231" tIns="173439" rIns="165231" bIns="173439" numCol="1" spcCol="1270" anchor="ctr" anchorCtr="0">
          <a:noAutofit/>
        </a:bodyPr>
        <a:lstStyle/>
        <a:p>
          <a:pPr marL="0" lvl="0" indent="0" algn="ctr" defTabSz="666750">
            <a:lnSpc>
              <a:spcPct val="90000"/>
            </a:lnSpc>
            <a:spcBef>
              <a:spcPct val="0"/>
            </a:spcBef>
            <a:spcAft>
              <a:spcPct val="35000"/>
            </a:spcAft>
            <a:buNone/>
          </a:pPr>
          <a:r>
            <a:rPr lang="en-GB" sz="1500" kern="1200"/>
            <a:t>Don’t interrupt but keep your thought until an appropriate opportunity arrives. Write it down as it occurs to you if necessary. If, however, you feel it is important to make your point at a particular time, indicate non-verbally your wish to interrupt first.</a:t>
          </a:r>
          <a:endParaRPr lang="en-US" sz="1500" kern="1200"/>
        </a:p>
      </dsp:txBody>
      <dsp:txXfrm>
        <a:off x="4384223" y="1288"/>
        <a:ext cx="3371999" cy="2023199"/>
      </dsp:txXfrm>
    </dsp:sp>
    <dsp:sp modelId="{9BE81B31-102E-4E2D-B0B6-D7EC93590E78}">
      <dsp:nvSpPr>
        <dsp:cNvPr id="0" name=""/>
        <dsp:cNvSpPr/>
      </dsp:nvSpPr>
      <dsp:spPr>
        <a:xfrm>
          <a:off x="3606864" y="3765927"/>
          <a:ext cx="744959" cy="91440"/>
        </a:xfrm>
        <a:custGeom>
          <a:avLst/>
          <a:gdLst/>
          <a:ahLst/>
          <a:cxnLst/>
          <a:rect l="0" t="0" r="0" b="0"/>
          <a:pathLst>
            <a:path>
              <a:moveTo>
                <a:pt x="0" y="45720"/>
              </a:moveTo>
              <a:lnTo>
                <a:pt x="744959" y="45720"/>
              </a:lnTo>
            </a:path>
          </a:pathLst>
        </a:custGeom>
        <a:noFill/>
        <a:ln w="6350" cap="flat" cmpd="sng" algn="ctr">
          <a:solidFill>
            <a:schemeClr val="accent2">
              <a:hueOff val="1907789"/>
              <a:satOff val="-43528"/>
              <a:lumOff val="1607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959955" y="3807770"/>
        <a:ext cx="38777" cy="7755"/>
      </dsp:txXfrm>
    </dsp:sp>
    <dsp:sp modelId="{03E0F2ED-41F0-451C-A9B0-5BB34DE210E5}">
      <dsp:nvSpPr>
        <dsp:cNvPr id="0" name=""/>
        <dsp:cNvSpPr/>
      </dsp:nvSpPr>
      <dsp:spPr>
        <a:xfrm>
          <a:off x="236664" y="2800047"/>
          <a:ext cx="3371999" cy="2023199"/>
        </a:xfrm>
        <a:prstGeom prst="rect">
          <a:avLst/>
        </a:prstGeom>
        <a:solidFill>
          <a:schemeClr val="accent2">
            <a:hueOff val="1271860"/>
            <a:satOff val="-29019"/>
            <a:lumOff val="1071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231" tIns="173439" rIns="165231" bIns="173439" numCol="1" spcCol="1270" anchor="ctr" anchorCtr="0">
          <a:noAutofit/>
        </a:bodyPr>
        <a:lstStyle/>
        <a:p>
          <a:pPr marL="0" lvl="0" indent="0" algn="ctr" defTabSz="666750">
            <a:lnSpc>
              <a:spcPct val="90000"/>
            </a:lnSpc>
            <a:spcBef>
              <a:spcPct val="0"/>
            </a:spcBef>
            <a:spcAft>
              <a:spcPct val="35000"/>
            </a:spcAft>
            <a:buNone/>
          </a:pPr>
          <a:r>
            <a:rPr lang="en-GB" sz="1500" kern="1200"/>
            <a:t>Don’t be interrupted. If an attempt is made to do so, say “I’d just like to finish what I’m saying”, or, “Let me just finish …”.</a:t>
          </a:r>
          <a:endParaRPr lang="en-US" sz="1500" kern="1200"/>
        </a:p>
      </dsp:txBody>
      <dsp:txXfrm>
        <a:off x="236664" y="2800047"/>
        <a:ext cx="3371999" cy="2023199"/>
      </dsp:txXfrm>
    </dsp:sp>
    <dsp:sp modelId="{D5E88815-EEE1-4BDA-8569-FC940111916B}">
      <dsp:nvSpPr>
        <dsp:cNvPr id="0" name=""/>
        <dsp:cNvSpPr/>
      </dsp:nvSpPr>
      <dsp:spPr>
        <a:xfrm>
          <a:off x="4384223" y="2800047"/>
          <a:ext cx="3371999" cy="2023199"/>
        </a:xfrm>
        <a:prstGeom prst="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231" tIns="173439" rIns="165231" bIns="173439" numCol="1" spcCol="1270" anchor="ctr" anchorCtr="0">
          <a:noAutofit/>
        </a:bodyPr>
        <a:lstStyle/>
        <a:p>
          <a:pPr marL="0" lvl="0" indent="0" algn="ctr" defTabSz="666750">
            <a:lnSpc>
              <a:spcPct val="90000"/>
            </a:lnSpc>
            <a:spcBef>
              <a:spcPct val="0"/>
            </a:spcBef>
            <a:spcAft>
              <a:spcPct val="35000"/>
            </a:spcAft>
            <a:buNone/>
          </a:pPr>
          <a:r>
            <a:rPr lang="en-GB" sz="1500" kern="1200"/>
            <a:t>If you are interrupted, don’t be distracted. Keep your next sentence in mind (write it down if necessary) and continue from where you were interrupted with, or without, “As I was saying …”.</a:t>
          </a:r>
          <a:endParaRPr lang="en-US" sz="1500" kern="1200"/>
        </a:p>
      </dsp:txBody>
      <dsp:txXfrm>
        <a:off x="4384223" y="2800047"/>
        <a:ext cx="3371999" cy="2023199"/>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FD451-C6FD-401C-87BF-9C84D0B43234}">
      <dsp:nvSpPr>
        <dsp:cNvPr id="0" name=""/>
        <dsp:cNvSpPr/>
      </dsp:nvSpPr>
      <dsp:spPr>
        <a:xfrm>
          <a:off x="0" y="2319"/>
          <a:ext cx="4929186" cy="1175444"/>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93CA645-6EF5-4282-8F5D-3276E571EFD2}">
      <dsp:nvSpPr>
        <dsp:cNvPr id="0" name=""/>
        <dsp:cNvSpPr/>
      </dsp:nvSpPr>
      <dsp:spPr>
        <a:xfrm>
          <a:off x="355571" y="266794"/>
          <a:ext cx="646494" cy="6464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2938A5-E643-4DE8-9D4C-20E72E25757C}">
      <dsp:nvSpPr>
        <dsp:cNvPr id="0" name=""/>
        <dsp:cNvSpPr/>
      </dsp:nvSpPr>
      <dsp:spPr>
        <a:xfrm>
          <a:off x="1357638" y="2319"/>
          <a:ext cx="3571548" cy="117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01" tIns="124401" rIns="124401" bIns="124401" numCol="1" spcCol="1270" anchor="ctr" anchorCtr="0">
          <a:noAutofit/>
        </a:bodyPr>
        <a:lstStyle/>
        <a:p>
          <a:pPr marL="0" lvl="0" indent="0" algn="l" defTabSz="755650">
            <a:lnSpc>
              <a:spcPct val="90000"/>
            </a:lnSpc>
            <a:spcBef>
              <a:spcPct val="0"/>
            </a:spcBef>
            <a:spcAft>
              <a:spcPct val="35000"/>
            </a:spcAft>
            <a:buNone/>
          </a:pPr>
          <a:r>
            <a:rPr lang="en-GB" sz="1700" kern="1200"/>
            <a:t>Concede reluctantly </a:t>
          </a:r>
          <a:endParaRPr lang="en-US" sz="1700" kern="1200"/>
        </a:p>
      </dsp:txBody>
      <dsp:txXfrm>
        <a:off x="1357638" y="2319"/>
        <a:ext cx="3571548" cy="1175444"/>
      </dsp:txXfrm>
    </dsp:sp>
    <dsp:sp modelId="{0968647C-E229-4403-9B5B-EBD01FD7814F}">
      <dsp:nvSpPr>
        <dsp:cNvPr id="0" name=""/>
        <dsp:cNvSpPr/>
      </dsp:nvSpPr>
      <dsp:spPr>
        <a:xfrm>
          <a:off x="0" y="1471624"/>
          <a:ext cx="4929186" cy="1175444"/>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F96221-7B0B-42BE-9444-50CBE87DA990}">
      <dsp:nvSpPr>
        <dsp:cNvPr id="0" name=""/>
        <dsp:cNvSpPr/>
      </dsp:nvSpPr>
      <dsp:spPr>
        <a:xfrm>
          <a:off x="355571" y="1736099"/>
          <a:ext cx="646494" cy="646494"/>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6BC5C7A-24A8-4924-8AB4-F936C0228BD3}">
      <dsp:nvSpPr>
        <dsp:cNvPr id="0" name=""/>
        <dsp:cNvSpPr/>
      </dsp:nvSpPr>
      <dsp:spPr>
        <a:xfrm>
          <a:off x="1357638" y="1471624"/>
          <a:ext cx="2218134" cy="117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01" tIns="124401" rIns="124401" bIns="124401" numCol="1" spcCol="1270" anchor="ctr" anchorCtr="0">
          <a:noAutofit/>
        </a:bodyPr>
        <a:lstStyle/>
        <a:p>
          <a:pPr marL="0" lvl="0" indent="0" algn="l" defTabSz="755650">
            <a:lnSpc>
              <a:spcPct val="90000"/>
            </a:lnSpc>
            <a:spcBef>
              <a:spcPct val="0"/>
            </a:spcBef>
            <a:spcAft>
              <a:spcPct val="35000"/>
            </a:spcAft>
            <a:buNone/>
          </a:pPr>
          <a:r>
            <a:rPr lang="en-GB" sz="1700" kern="1200"/>
            <a:t>Concede with conditions</a:t>
          </a:r>
          <a:endParaRPr lang="en-US" sz="1700" kern="1200"/>
        </a:p>
      </dsp:txBody>
      <dsp:txXfrm>
        <a:off x="1357638" y="1471624"/>
        <a:ext cx="2218134" cy="1175444"/>
      </dsp:txXfrm>
    </dsp:sp>
    <dsp:sp modelId="{C43F00AE-6378-4E9F-B062-9F380938CF79}">
      <dsp:nvSpPr>
        <dsp:cNvPr id="0" name=""/>
        <dsp:cNvSpPr/>
      </dsp:nvSpPr>
      <dsp:spPr>
        <a:xfrm>
          <a:off x="3575772" y="1471624"/>
          <a:ext cx="1353414" cy="117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01" tIns="124401" rIns="124401" bIns="124401" numCol="1" spcCol="1270" anchor="ctr" anchorCtr="0">
          <a:noAutofit/>
        </a:bodyPr>
        <a:lstStyle/>
        <a:p>
          <a:pPr marL="0" lvl="0" indent="0" algn="l" defTabSz="488950">
            <a:lnSpc>
              <a:spcPct val="90000"/>
            </a:lnSpc>
            <a:spcBef>
              <a:spcPct val="0"/>
            </a:spcBef>
            <a:spcAft>
              <a:spcPct val="35000"/>
            </a:spcAft>
            <a:buNone/>
          </a:pPr>
          <a:r>
            <a:rPr lang="en-GB" sz="1100" kern="1200"/>
            <a:t>“if we agree to an extra meeting for x then we will require further time for y”</a:t>
          </a:r>
          <a:endParaRPr lang="en-US" sz="1100" kern="1200"/>
        </a:p>
      </dsp:txBody>
      <dsp:txXfrm>
        <a:off x="3575772" y="1471624"/>
        <a:ext cx="1353414" cy="1175444"/>
      </dsp:txXfrm>
    </dsp:sp>
    <dsp:sp modelId="{B76028C1-FC87-46B9-8CF2-89FE91BE4307}">
      <dsp:nvSpPr>
        <dsp:cNvPr id="0" name=""/>
        <dsp:cNvSpPr/>
      </dsp:nvSpPr>
      <dsp:spPr>
        <a:xfrm>
          <a:off x="0" y="2940930"/>
          <a:ext cx="4929186" cy="1175444"/>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664521E-466D-4D86-8607-09922E7A63D9}">
      <dsp:nvSpPr>
        <dsp:cNvPr id="0" name=""/>
        <dsp:cNvSpPr/>
      </dsp:nvSpPr>
      <dsp:spPr>
        <a:xfrm>
          <a:off x="355571" y="3205405"/>
          <a:ext cx="646494" cy="6464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B4B91F4-4507-4CAD-9E7E-0D59FE690F9F}">
      <dsp:nvSpPr>
        <dsp:cNvPr id="0" name=""/>
        <dsp:cNvSpPr/>
      </dsp:nvSpPr>
      <dsp:spPr>
        <a:xfrm>
          <a:off x="1357638" y="2940930"/>
          <a:ext cx="3571548" cy="117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01" tIns="124401" rIns="124401" bIns="124401" numCol="1" spcCol="1270" anchor="ctr" anchorCtr="0">
          <a:noAutofit/>
        </a:bodyPr>
        <a:lstStyle/>
        <a:p>
          <a:pPr marL="0" lvl="0" indent="0" algn="l" defTabSz="755650">
            <a:lnSpc>
              <a:spcPct val="90000"/>
            </a:lnSpc>
            <a:spcBef>
              <a:spcPct val="0"/>
            </a:spcBef>
            <a:spcAft>
              <a:spcPct val="35000"/>
            </a:spcAft>
            <a:buNone/>
          </a:pPr>
          <a:r>
            <a:rPr lang="en-GB" sz="1700" kern="1200"/>
            <a:t>Highlight the exceptional nature of the concession</a:t>
          </a:r>
          <a:endParaRPr lang="en-US" sz="1700" kern="1200"/>
        </a:p>
      </dsp:txBody>
      <dsp:txXfrm>
        <a:off x="1357638" y="2940930"/>
        <a:ext cx="3571548" cy="1175444"/>
      </dsp:txXfrm>
    </dsp:sp>
    <dsp:sp modelId="{3849D95E-8A93-4756-94FD-CF4AEA69C174}">
      <dsp:nvSpPr>
        <dsp:cNvPr id="0" name=""/>
        <dsp:cNvSpPr/>
      </dsp:nvSpPr>
      <dsp:spPr>
        <a:xfrm>
          <a:off x="0" y="4410236"/>
          <a:ext cx="4929186" cy="1175444"/>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6C47B07-375C-4829-8A85-9F991D423828}">
      <dsp:nvSpPr>
        <dsp:cNvPr id="0" name=""/>
        <dsp:cNvSpPr/>
      </dsp:nvSpPr>
      <dsp:spPr>
        <a:xfrm>
          <a:off x="355571" y="4674711"/>
          <a:ext cx="646494" cy="646494"/>
        </a:xfrm>
        <a:prstGeom prst="rect">
          <a:avLst/>
        </a:prstGeom>
        <a:blipFill>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95060D0-38FE-4B10-A336-F3B47FD9A5C6}">
      <dsp:nvSpPr>
        <dsp:cNvPr id="0" name=""/>
        <dsp:cNvSpPr/>
      </dsp:nvSpPr>
      <dsp:spPr>
        <a:xfrm>
          <a:off x="1357638" y="4410236"/>
          <a:ext cx="3571548" cy="117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01" tIns="124401" rIns="124401" bIns="124401" numCol="1" spcCol="1270" anchor="ctr" anchorCtr="0">
          <a:noAutofit/>
        </a:bodyPr>
        <a:lstStyle/>
        <a:p>
          <a:pPr marL="0" lvl="0" indent="0" algn="l" defTabSz="755650">
            <a:lnSpc>
              <a:spcPct val="90000"/>
            </a:lnSpc>
            <a:spcBef>
              <a:spcPct val="0"/>
            </a:spcBef>
            <a:spcAft>
              <a:spcPct val="35000"/>
            </a:spcAft>
            <a:buNone/>
          </a:pPr>
          <a:r>
            <a:rPr lang="en-GB" sz="1700" kern="1200"/>
            <a:t>Stress your importance to the process – school branch members will be very difficult to persuade</a:t>
          </a:r>
          <a:endParaRPr lang="en-US" sz="1700" kern="1200"/>
        </a:p>
      </dsp:txBody>
      <dsp:txXfrm>
        <a:off x="1357638" y="4410236"/>
        <a:ext cx="3571548" cy="11754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AE3E61-BF7E-4E79-9B7D-3627F8E7488A}">
      <dsp:nvSpPr>
        <dsp:cNvPr id="0" name=""/>
        <dsp:cNvSpPr/>
      </dsp:nvSpPr>
      <dsp:spPr>
        <a:xfrm>
          <a:off x="0" y="2319"/>
          <a:ext cx="4929186" cy="11754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DDDD1DA-31B0-43E0-B093-E29BE02DC83B}">
      <dsp:nvSpPr>
        <dsp:cNvPr id="0" name=""/>
        <dsp:cNvSpPr/>
      </dsp:nvSpPr>
      <dsp:spPr>
        <a:xfrm>
          <a:off x="355571" y="266794"/>
          <a:ext cx="646494" cy="64649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5CB3847-188F-47A0-9599-B846CB96FE58}">
      <dsp:nvSpPr>
        <dsp:cNvPr id="0" name=""/>
        <dsp:cNvSpPr/>
      </dsp:nvSpPr>
      <dsp:spPr>
        <a:xfrm>
          <a:off x="1357638" y="2319"/>
          <a:ext cx="3571548" cy="117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01" tIns="124401" rIns="124401" bIns="124401" numCol="1" spcCol="1270" anchor="ctr" anchorCtr="0">
          <a:noAutofit/>
        </a:bodyPr>
        <a:lstStyle/>
        <a:p>
          <a:pPr marL="0" lvl="0" indent="0" algn="l" defTabSz="755650">
            <a:lnSpc>
              <a:spcPct val="90000"/>
            </a:lnSpc>
            <a:spcBef>
              <a:spcPct val="0"/>
            </a:spcBef>
            <a:spcAft>
              <a:spcPct val="35000"/>
            </a:spcAft>
            <a:buNone/>
          </a:pPr>
          <a:r>
            <a:rPr lang="en-US" sz="1700" kern="1200"/>
            <a:t>WTA at school level - </a:t>
          </a:r>
          <a:r>
            <a:rPr lang="en-US" sz="1700" u="sng" kern="1200"/>
            <a:t>collective agreement </a:t>
          </a:r>
          <a:r>
            <a:rPr lang="en-US" sz="1700" kern="1200"/>
            <a:t>reached between trade union(s) and Headteacher as “agent of the authority”</a:t>
          </a:r>
        </a:p>
      </dsp:txBody>
      <dsp:txXfrm>
        <a:off x="1357638" y="2319"/>
        <a:ext cx="3571548" cy="1175444"/>
      </dsp:txXfrm>
    </dsp:sp>
    <dsp:sp modelId="{7190F3E4-1289-4F36-845F-0F9BF8AEBDAC}">
      <dsp:nvSpPr>
        <dsp:cNvPr id="0" name=""/>
        <dsp:cNvSpPr/>
      </dsp:nvSpPr>
      <dsp:spPr>
        <a:xfrm>
          <a:off x="0" y="1471624"/>
          <a:ext cx="4929186" cy="11754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C5CC8D4-B4A9-4A3E-B56C-65B7E4B7ABE3}">
      <dsp:nvSpPr>
        <dsp:cNvPr id="0" name=""/>
        <dsp:cNvSpPr/>
      </dsp:nvSpPr>
      <dsp:spPr>
        <a:xfrm>
          <a:off x="355571" y="1736099"/>
          <a:ext cx="646494" cy="64649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FE9E8EB-9B96-4707-876A-C4847E04D3C0}">
      <dsp:nvSpPr>
        <dsp:cNvPr id="0" name=""/>
        <dsp:cNvSpPr/>
      </dsp:nvSpPr>
      <dsp:spPr>
        <a:xfrm>
          <a:off x="1357638" y="1471624"/>
          <a:ext cx="3571548" cy="117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01" tIns="124401" rIns="124401" bIns="124401" numCol="1" spcCol="1270" anchor="ctr" anchorCtr="0">
          <a:noAutofit/>
        </a:bodyPr>
        <a:lstStyle/>
        <a:p>
          <a:pPr marL="0" lvl="0" indent="0" algn="l" defTabSz="755650">
            <a:lnSpc>
              <a:spcPct val="90000"/>
            </a:lnSpc>
            <a:spcBef>
              <a:spcPct val="0"/>
            </a:spcBef>
            <a:spcAft>
              <a:spcPct val="35000"/>
            </a:spcAft>
            <a:buNone/>
          </a:pPr>
          <a:r>
            <a:rPr lang="en-US" sz="1700" kern="1200"/>
            <a:t>Binding on all members of teaching staff in the establishment</a:t>
          </a:r>
        </a:p>
      </dsp:txBody>
      <dsp:txXfrm>
        <a:off x="1357638" y="1471624"/>
        <a:ext cx="3571548" cy="1175444"/>
      </dsp:txXfrm>
    </dsp:sp>
    <dsp:sp modelId="{32EA5980-329A-44A0-A902-28D7AE643205}">
      <dsp:nvSpPr>
        <dsp:cNvPr id="0" name=""/>
        <dsp:cNvSpPr/>
      </dsp:nvSpPr>
      <dsp:spPr>
        <a:xfrm>
          <a:off x="0" y="2940930"/>
          <a:ext cx="4929186" cy="11754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0286D5-5CC2-441B-A8BB-7205E059E87E}">
      <dsp:nvSpPr>
        <dsp:cNvPr id="0" name=""/>
        <dsp:cNvSpPr/>
      </dsp:nvSpPr>
      <dsp:spPr>
        <a:xfrm>
          <a:off x="355571" y="3205405"/>
          <a:ext cx="646494" cy="64649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78FEEB5-0E6E-49F9-9C29-2E981577DF02}">
      <dsp:nvSpPr>
        <dsp:cNvPr id="0" name=""/>
        <dsp:cNvSpPr/>
      </dsp:nvSpPr>
      <dsp:spPr>
        <a:xfrm>
          <a:off x="1357638" y="2940930"/>
          <a:ext cx="3571548" cy="117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01" tIns="124401" rIns="124401" bIns="124401" numCol="1" spcCol="1270" anchor="ctr" anchorCtr="0">
          <a:noAutofit/>
        </a:bodyPr>
        <a:lstStyle/>
        <a:p>
          <a:pPr marL="0" lvl="0" indent="0" algn="l" defTabSz="755650">
            <a:lnSpc>
              <a:spcPct val="90000"/>
            </a:lnSpc>
            <a:spcBef>
              <a:spcPct val="0"/>
            </a:spcBef>
            <a:spcAft>
              <a:spcPct val="35000"/>
            </a:spcAft>
            <a:buNone/>
          </a:pPr>
          <a:r>
            <a:rPr lang="en-US" sz="1700" kern="1200"/>
            <a:t>Covers </a:t>
          </a:r>
          <a:r>
            <a:rPr lang="en-US" sz="1700" u="sng" kern="1200"/>
            <a:t>5 hours per week </a:t>
          </a:r>
          <a:r>
            <a:rPr lang="en-US" sz="1700" kern="1200"/>
            <a:t>in a 39 full week equivalent working year </a:t>
          </a:r>
        </a:p>
      </dsp:txBody>
      <dsp:txXfrm>
        <a:off x="1357638" y="2940930"/>
        <a:ext cx="3571548" cy="1175444"/>
      </dsp:txXfrm>
    </dsp:sp>
    <dsp:sp modelId="{EF4A388F-B58C-4E7D-BD35-C729935AF2EE}">
      <dsp:nvSpPr>
        <dsp:cNvPr id="0" name=""/>
        <dsp:cNvSpPr/>
      </dsp:nvSpPr>
      <dsp:spPr>
        <a:xfrm>
          <a:off x="0" y="4410236"/>
          <a:ext cx="4929186" cy="1175444"/>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4068A86-E527-4580-A2E8-38BC8CAF864A}">
      <dsp:nvSpPr>
        <dsp:cNvPr id="0" name=""/>
        <dsp:cNvSpPr/>
      </dsp:nvSpPr>
      <dsp:spPr>
        <a:xfrm>
          <a:off x="355571" y="4674711"/>
          <a:ext cx="646494" cy="64649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2165712-49D9-4EEB-8D7D-99D04194B5ED}">
      <dsp:nvSpPr>
        <dsp:cNvPr id="0" name=""/>
        <dsp:cNvSpPr/>
      </dsp:nvSpPr>
      <dsp:spPr>
        <a:xfrm>
          <a:off x="1357638" y="4410236"/>
          <a:ext cx="3571548" cy="11754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4401" tIns="124401" rIns="124401" bIns="124401" numCol="1" spcCol="1270" anchor="ctr" anchorCtr="0">
          <a:noAutofit/>
        </a:bodyPr>
        <a:lstStyle/>
        <a:p>
          <a:pPr marL="0" lvl="0" indent="0" algn="l" defTabSz="755650">
            <a:lnSpc>
              <a:spcPct val="90000"/>
            </a:lnSpc>
            <a:spcBef>
              <a:spcPct val="0"/>
            </a:spcBef>
            <a:spcAft>
              <a:spcPct val="35000"/>
            </a:spcAft>
            <a:buNone/>
          </a:pPr>
          <a:r>
            <a:rPr lang="en-US" sz="1700" kern="1200" dirty="0"/>
            <a:t>Signed off as agreed by Rep and Headteacher</a:t>
          </a:r>
        </a:p>
      </dsp:txBody>
      <dsp:txXfrm>
        <a:off x="1357638" y="4410236"/>
        <a:ext cx="3571548" cy="1175444"/>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51BABB0-96D8-4ADE-B2AB-1C2EB721EAAD}">
      <dsp:nvSpPr>
        <dsp:cNvPr id="0" name=""/>
        <dsp:cNvSpPr/>
      </dsp:nvSpPr>
      <dsp:spPr>
        <a:xfrm>
          <a:off x="0" y="0"/>
          <a:ext cx="2555874" cy="329489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266" tIns="330200" rIns="199266" bIns="330200" numCol="1" spcCol="1270" anchor="t" anchorCtr="0">
          <a:noAutofit/>
        </a:bodyPr>
        <a:lstStyle/>
        <a:p>
          <a:pPr marL="0" lvl="0" indent="0" algn="l" defTabSz="622300">
            <a:lnSpc>
              <a:spcPct val="90000"/>
            </a:lnSpc>
            <a:spcBef>
              <a:spcPct val="0"/>
            </a:spcBef>
            <a:spcAft>
              <a:spcPct val="35000"/>
            </a:spcAft>
            <a:buNone/>
          </a:pPr>
          <a:r>
            <a:rPr lang="en-GB" sz="1400" kern="1200"/>
            <a:t>Bring back previously settled issues.</a:t>
          </a:r>
          <a:endParaRPr lang="en-US" sz="1400" kern="1200"/>
        </a:p>
      </dsp:txBody>
      <dsp:txXfrm>
        <a:off x="0" y="1252061"/>
        <a:ext cx="2555874" cy="1976938"/>
      </dsp:txXfrm>
    </dsp:sp>
    <dsp:sp modelId="{0D9EBB6D-05F8-4B39-8C53-5995F0AF183F}">
      <dsp:nvSpPr>
        <dsp:cNvPr id="0" name=""/>
        <dsp:cNvSpPr/>
      </dsp:nvSpPr>
      <dsp:spPr>
        <a:xfrm>
          <a:off x="783702" y="329489"/>
          <a:ext cx="988469" cy="98846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065" tIns="12700" rIns="77065"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928460" y="474247"/>
        <a:ext cx="698953" cy="698953"/>
      </dsp:txXfrm>
    </dsp:sp>
    <dsp:sp modelId="{924753DD-8D9E-4583-B401-A7A59F03017A}">
      <dsp:nvSpPr>
        <dsp:cNvPr id="0" name=""/>
        <dsp:cNvSpPr/>
      </dsp:nvSpPr>
      <dsp:spPr>
        <a:xfrm>
          <a:off x="0" y="3294826"/>
          <a:ext cx="2555874"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FC1C0BF-7518-4299-9DC8-7F8C0A796677}">
      <dsp:nvSpPr>
        <dsp:cNvPr id="0" name=""/>
        <dsp:cNvSpPr/>
      </dsp:nvSpPr>
      <dsp:spPr>
        <a:xfrm>
          <a:off x="2811462" y="0"/>
          <a:ext cx="2555874" cy="329489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266" tIns="330200" rIns="199266" bIns="330200" numCol="1" spcCol="1270" anchor="t" anchorCtr="0">
          <a:noAutofit/>
        </a:bodyPr>
        <a:lstStyle/>
        <a:p>
          <a:pPr marL="0" lvl="0" indent="0" algn="l" defTabSz="622300">
            <a:lnSpc>
              <a:spcPct val="90000"/>
            </a:lnSpc>
            <a:spcBef>
              <a:spcPct val="0"/>
            </a:spcBef>
            <a:spcAft>
              <a:spcPct val="35000"/>
            </a:spcAft>
            <a:buNone/>
          </a:pPr>
          <a:r>
            <a:rPr lang="en-GB" sz="1400" kern="1200" dirty="0"/>
            <a:t>Create some ‘wriggle room’ – the negotiations go further than the branch members anticipated, and you need to consult with them.</a:t>
          </a:r>
          <a:endParaRPr lang="en-US" sz="1400" kern="1200" dirty="0"/>
        </a:p>
      </dsp:txBody>
      <dsp:txXfrm>
        <a:off x="2811462" y="1252061"/>
        <a:ext cx="2555874" cy="1976938"/>
      </dsp:txXfrm>
    </dsp:sp>
    <dsp:sp modelId="{072D5761-43C3-4EEC-8E7E-DEB8F8E4C06E}">
      <dsp:nvSpPr>
        <dsp:cNvPr id="0" name=""/>
        <dsp:cNvSpPr/>
      </dsp:nvSpPr>
      <dsp:spPr>
        <a:xfrm>
          <a:off x="3595165" y="329489"/>
          <a:ext cx="988469" cy="98846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065" tIns="12700" rIns="77065"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739923" y="474247"/>
        <a:ext cx="698953" cy="698953"/>
      </dsp:txXfrm>
    </dsp:sp>
    <dsp:sp modelId="{56A903DD-242D-43B4-A25D-34D6309024A0}">
      <dsp:nvSpPr>
        <dsp:cNvPr id="0" name=""/>
        <dsp:cNvSpPr/>
      </dsp:nvSpPr>
      <dsp:spPr>
        <a:xfrm>
          <a:off x="2811462" y="3294826"/>
          <a:ext cx="2555874"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3C8E395-A560-424A-869C-25850970AE1D}">
      <dsp:nvSpPr>
        <dsp:cNvPr id="0" name=""/>
        <dsp:cNvSpPr/>
      </dsp:nvSpPr>
      <dsp:spPr>
        <a:xfrm>
          <a:off x="5622924" y="0"/>
          <a:ext cx="2555874" cy="3294898"/>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9266" tIns="330200" rIns="199266" bIns="330200" numCol="1" spcCol="1270" anchor="t" anchorCtr="0">
          <a:noAutofit/>
        </a:bodyPr>
        <a:lstStyle/>
        <a:p>
          <a:pPr marL="0" lvl="0" indent="0" algn="l" defTabSz="622300">
            <a:lnSpc>
              <a:spcPct val="90000"/>
            </a:lnSpc>
            <a:spcBef>
              <a:spcPct val="0"/>
            </a:spcBef>
            <a:spcAft>
              <a:spcPct val="35000"/>
            </a:spcAft>
            <a:buNone/>
          </a:pPr>
          <a:r>
            <a:rPr lang="en-GB" sz="1400" kern="1200"/>
            <a:t>Don’t feel under pressure to agree straight away – you can always return to negotiations.</a:t>
          </a:r>
          <a:endParaRPr lang="en-US" sz="1400" kern="1200"/>
        </a:p>
      </dsp:txBody>
      <dsp:txXfrm>
        <a:off x="5622924" y="1252061"/>
        <a:ext cx="2555874" cy="1976938"/>
      </dsp:txXfrm>
    </dsp:sp>
    <dsp:sp modelId="{0733589C-6CC7-4567-87E5-11C3B17CEBA5}">
      <dsp:nvSpPr>
        <dsp:cNvPr id="0" name=""/>
        <dsp:cNvSpPr/>
      </dsp:nvSpPr>
      <dsp:spPr>
        <a:xfrm>
          <a:off x="6406627" y="329489"/>
          <a:ext cx="988469" cy="988469"/>
        </a:xfrm>
        <a:prstGeom prst="ellips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7065" tIns="12700" rIns="77065"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551385" y="474247"/>
        <a:ext cx="698953" cy="698953"/>
      </dsp:txXfrm>
    </dsp:sp>
    <dsp:sp modelId="{517D9425-5878-422F-B0DC-AC9A609C457E}">
      <dsp:nvSpPr>
        <dsp:cNvPr id="0" name=""/>
        <dsp:cNvSpPr/>
      </dsp:nvSpPr>
      <dsp:spPr>
        <a:xfrm>
          <a:off x="5622924" y="3294826"/>
          <a:ext cx="2555874" cy="72"/>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590270-C0F5-417A-B241-7E21C99F074B}">
      <dsp:nvSpPr>
        <dsp:cNvPr id="0" name=""/>
        <dsp:cNvSpPr/>
      </dsp:nvSpPr>
      <dsp:spPr>
        <a:xfrm>
          <a:off x="0" y="682"/>
          <a:ext cx="4929186" cy="15961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E7DFF05-A411-4E32-AB4C-DFC07C564C37}">
      <dsp:nvSpPr>
        <dsp:cNvPr id="0" name=""/>
        <dsp:cNvSpPr/>
      </dsp:nvSpPr>
      <dsp:spPr>
        <a:xfrm>
          <a:off x="482844" y="359822"/>
          <a:ext cx="877899" cy="8778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6188E97-847B-4D2F-854A-8904B97E2A34}">
      <dsp:nvSpPr>
        <dsp:cNvPr id="0" name=""/>
        <dsp:cNvSpPr/>
      </dsp:nvSpPr>
      <dsp:spPr>
        <a:xfrm>
          <a:off x="1843589" y="682"/>
          <a:ext cx="3085597" cy="1596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29" tIns="168929" rIns="168929" bIns="168929" numCol="1" spcCol="1270" anchor="ctr" anchorCtr="0">
          <a:noAutofit/>
        </a:bodyPr>
        <a:lstStyle/>
        <a:p>
          <a:pPr marL="0" lvl="0" indent="0" algn="l" defTabSz="666750">
            <a:lnSpc>
              <a:spcPct val="90000"/>
            </a:lnSpc>
            <a:spcBef>
              <a:spcPct val="0"/>
            </a:spcBef>
            <a:spcAft>
              <a:spcPct val="35000"/>
            </a:spcAft>
            <a:buNone/>
          </a:pPr>
          <a:r>
            <a:rPr lang="en-US" sz="1500" kern="1200"/>
            <a:t>22.5 hours maximum class contact.</a:t>
          </a:r>
        </a:p>
      </dsp:txBody>
      <dsp:txXfrm>
        <a:off x="1843589" y="682"/>
        <a:ext cx="3085597" cy="1596181"/>
      </dsp:txXfrm>
    </dsp:sp>
    <dsp:sp modelId="{F784A48A-42BB-4E7A-ADB7-1BCEACDA70F9}">
      <dsp:nvSpPr>
        <dsp:cNvPr id="0" name=""/>
        <dsp:cNvSpPr/>
      </dsp:nvSpPr>
      <dsp:spPr>
        <a:xfrm>
          <a:off x="0" y="1995909"/>
          <a:ext cx="4929186" cy="15961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8707EF6-4644-4D29-BE71-4633BD90D6FC}">
      <dsp:nvSpPr>
        <dsp:cNvPr id="0" name=""/>
        <dsp:cNvSpPr/>
      </dsp:nvSpPr>
      <dsp:spPr>
        <a:xfrm>
          <a:off x="482844" y="2355050"/>
          <a:ext cx="877899" cy="8778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CFB7C99-FFF4-4C6D-9520-BE182E9C9C74}">
      <dsp:nvSpPr>
        <dsp:cNvPr id="0" name=""/>
        <dsp:cNvSpPr/>
      </dsp:nvSpPr>
      <dsp:spPr>
        <a:xfrm>
          <a:off x="1843589" y="1995909"/>
          <a:ext cx="3085597" cy="1596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29" tIns="168929" rIns="168929" bIns="168929" numCol="1" spcCol="1270" anchor="ctr" anchorCtr="0">
          <a:noAutofit/>
        </a:bodyPr>
        <a:lstStyle/>
        <a:p>
          <a:pPr marL="0" lvl="0" indent="0" algn="l" defTabSz="666750">
            <a:lnSpc>
              <a:spcPct val="90000"/>
            </a:lnSpc>
            <a:spcBef>
              <a:spcPct val="0"/>
            </a:spcBef>
            <a:spcAft>
              <a:spcPct val="35000"/>
            </a:spcAft>
            <a:buNone/>
          </a:pPr>
          <a:r>
            <a:rPr lang="en-US" sz="1500" kern="1200"/>
            <a:t>7.5 hours preparation and correction.</a:t>
          </a:r>
        </a:p>
      </dsp:txBody>
      <dsp:txXfrm>
        <a:off x="1843589" y="1995909"/>
        <a:ext cx="3085597" cy="1596181"/>
      </dsp:txXfrm>
    </dsp:sp>
    <dsp:sp modelId="{B24D5D7F-F8EE-4A36-82AD-714F2B47CE94}">
      <dsp:nvSpPr>
        <dsp:cNvPr id="0" name=""/>
        <dsp:cNvSpPr/>
      </dsp:nvSpPr>
      <dsp:spPr>
        <a:xfrm>
          <a:off x="0" y="3991136"/>
          <a:ext cx="4929186" cy="159618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AEC6032-3B3B-481C-B489-6223536B85A4}">
      <dsp:nvSpPr>
        <dsp:cNvPr id="0" name=""/>
        <dsp:cNvSpPr/>
      </dsp:nvSpPr>
      <dsp:spPr>
        <a:xfrm>
          <a:off x="482844" y="4350277"/>
          <a:ext cx="877899" cy="8778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5F634EB-AB17-4776-8F83-99CACEB1E154}">
      <dsp:nvSpPr>
        <dsp:cNvPr id="0" name=""/>
        <dsp:cNvSpPr/>
      </dsp:nvSpPr>
      <dsp:spPr>
        <a:xfrm>
          <a:off x="1843589" y="3991136"/>
          <a:ext cx="3085597" cy="1596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29" tIns="168929" rIns="168929" bIns="168929" numCol="1" spcCol="1270" anchor="ctr" anchorCtr="0">
          <a:noAutofit/>
        </a:bodyPr>
        <a:lstStyle/>
        <a:p>
          <a:pPr marL="0" lvl="0" indent="0" algn="l" defTabSz="666750">
            <a:lnSpc>
              <a:spcPct val="90000"/>
            </a:lnSpc>
            <a:spcBef>
              <a:spcPct val="0"/>
            </a:spcBef>
            <a:spcAft>
              <a:spcPct val="35000"/>
            </a:spcAft>
            <a:buNone/>
          </a:pPr>
          <a:r>
            <a:rPr lang="en-US" sz="1500" kern="1200" dirty="0"/>
            <a:t>5 hours collegiate time with arrangements agreed at school level between HT as agent of Local Authority and EIS Rep on behalf of members.</a:t>
          </a:r>
        </a:p>
      </dsp:txBody>
      <dsp:txXfrm>
        <a:off x="1843589" y="3991136"/>
        <a:ext cx="3085597" cy="159618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FAE55C5-4018-4254-B82A-BAE28DA5D016}">
      <dsp:nvSpPr>
        <dsp:cNvPr id="0" name=""/>
        <dsp:cNvSpPr/>
      </dsp:nvSpPr>
      <dsp:spPr>
        <a:xfrm>
          <a:off x="2210" y="55578"/>
          <a:ext cx="1753344" cy="1052006"/>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Additional Time for Preparation and Correction</a:t>
          </a:r>
        </a:p>
      </dsp:txBody>
      <dsp:txXfrm>
        <a:off x="2210" y="55578"/>
        <a:ext cx="1753344" cy="1052006"/>
      </dsp:txXfrm>
    </dsp:sp>
    <dsp:sp modelId="{A227D3C5-7FD2-4040-9A66-363A40620B9A}">
      <dsp:nvSpPr>
        <dsp:cNvPr id="0" name=""/>
        <dsp:cNvSpPr/>
      </dsp:nvSpPr>
      <dsp:spPr>
        <a:xfrm>
          <a:off x="1930888" y="55578"/>
          <a:ext cx="1753344" cy="1052006"/>
        </a:xfrm>
        <a:prstGeom prst="rect">
          <a:avLst/>
        </a:prstGeom>
        <a:solidFill>
          <a:schemeClr val="accent5">
            <a:hueOff val="-2369236"/>
            <a:satOff val="1347"/>
            <a:lumOff val="-1111"/>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Parents’ Meetings</a:t>
          </a:r>
        </a:p>
      </dsp:txBody>
      <dsp:txXfrm>
        <a:off x="1930888" y="55578"/>
        <a:ext cx="1753344" cy="1052006"/>
      </dsp:txXfrm>
    </dsp:sp>
    <dsp:sp modelId="{A3A462AD-E66A-49B7-AF3E-34AE9905BCDE}">
      <dsp:nvSpPr>
        <dsp:cNvPr id="0" name=""/>
        <dsp:cNvSpPr/>
      </dsp:nvSpPr>
      <dsp:spPr>
        <a:xfrm>
          <a:off x="3859567" y="55578"/>
          <a:ext cx="1753344" cy="1052006"/>
        </a:xfrm>
        <a:prstGeom prst="rect">
          <a:avLst/>
        </a:prstGeom>
        <a:solidFill>
          <a:schemeClr val="accent5">
            <a:hueOff val="-4738472"/>
            <a:satOff val="2693"/>
            <a:lumOff val="-222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Preparation of Reports</a:t>
          </a:r>
        </a:p>
      </dsp:txBody>
      <dsp:txXfrm>
        <a:off x="3859567" y="55578"/>
        <a:ext cx="1753344" cy="1052006"/>
      </dsp:txXfrm>
    </dsp:sp>
    <dsp:sp modelId="{38BFF5C5-AA58-4E5D-8EAB-6CD9F14D3B01}">
      <dsp:nvSpPr>
        <dsp:cNvPr id="0" name=""/>
        <dsp:cNvSpPr/>
      </dsp:nvSpPr>
      <dsp:spPr>
        <a:xfrm>
          <a:off x="5788245" y="55578"/>
          <a:ext cx="1753344" cy="1052006"/>
        </a:xfrm>
        <a:prstGeom prst="rect">
          <a:avLst/>
        </a:prstGeom>
        <a:solidFill>
          <a:schemeClr val="accent5">
            <a:hueOff val="-7107707"/>
            <a:satOff val="4040"/>
            <a:lumOff val="-333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Formal Assessment/Tracking</a:t>
          </a:r>
        </a:p>
      </dsp:txBody>
      <dsp:txXfrm>
        <a:off x="5788245" y="55578"/>
        <a:ext cx="1753344" cy="1052006"/>
      </dsp:txXfrm>
    </dsp:sp>
    <dsp:sp modelId="{BCB15E68-A939-4DDF-8233-6CCB6B3B2F2F}">
      <dsp:nvSpPr>
        <dsp:cNvPr id="0" name=""/>
        <dsp:cNvSpPr/>
      </dsp:nvSpPr>
      <dsp:spPr>
        <a:xfrm>
          <a:off x="2210" y="1282919"/>
          <a:ext cx="1753344" cy="1052006"/>
        </a:xfrm>
        <a:prstGeom prst="rect">
          <a:avLst/>
        </a:prstGeom>
        <a:solidFill>
          <a:schemeClr val="accent5">
            <a:hueOff val="-9476943"/>
            <a:satOff val="5386"/>
            <a:lumOff val="-4444"/>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Planning</a:t>
          </a:r>
        </a:p>
      </dsp:txBody>
      <dsp:txXfrm>
        <a:off x="2210" y="1282919"/>
        <a:ext cx="1753344" cy="1052006"/>
      </dsp:txXfrm>
    </dsp:sp>
    <dsp:sp modelId="{590A13EB-E153-4438-AFF3-0B58BE6A82DC}">
      <dsp:nvSpPr>
        <dsp:cNvPr id="0" name=""/>
        <dsp:cNvSpPr/>
      </dsp:nvSpPr>
      <dsp:spPr>
        <a:xfrm>
          <a:off x="1930888" y="1282919"/>
          <a:ext cx="1753344" cy="1052006"/>
        </a:xfrm>
        <a:prstGeom prst="rect">
          <a:avLst/>
        </a:prstGeom>
        <a:solidFill>
          <a:schemeClr val="accent5">
            <a:hueOff val="-11846179"/>
            <a:satOff val="6733"/>
            <a:lumOff val="-555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Staff Meetings</a:t>
          </a:r>
        </a:p>
      </dsp:txBody>
      <dsp:txXfrm>
        <a:off x="1930888" y="1282919"/>
        <a:ext cx="1753344" cy="1052006"/>
      </dsp:txXfrm>
    </dsp:sp>
    <dsp:sp modelId="{08F75916-3D48-4B23-B39F-A34DE2C1FF61}">
      <dsp:nvSpPr>
        <dsp:cNvPr id="0" name=""/>
        <dsp:cNvSpPr/>
      </dsp:nvSpPr>
      <dsp:spPr>
        <a:xfrm>
          <a:off x="3859567" y="1282919"/>
          <a:ext cx="1753344" cy="1052006"/>
        </a:xfrm>
        <a:prstGeom prst="rect">
          <a:avLst/>
        </a:prstGeom>
        <a:solidFill>
          <a:schemeClr val="accent5">
            <a:hueOff val="-14215414"/>
            <a:satOff val="8079"/>
            <a:lumOff val="-666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PRD</a:t>
          </a:r>
        </a:p>
      </dsp:txBody>
      <dsp:txXfrm>
        <a:off x="3859567" y="1282919"/>
        <a:ext cx="1753344" cy="1052006"/>
      </dsp:txXfrm>
    </dsp:sp>
    <dsp:sp modelId="{AF5D20F3-6DA5-4DAA-9DA7-DAF75BD750C0}">
      <dsp:nvSpPr>
        <dsp:cNvPr id="0" name=""/>
        <dsp:cNvSpPr/>
      </dsp:nvSpPr>
      <dsp:spPr>
        <a:xfrm>
          <a:off x="5788245" y="1282919"/>
          <a:ext cx="1753344" cy="1052006"/>
        </a:xfrm>
        <a:prstGeom prst="rect">
          <a:avLst/>
        </a:prstGeom>
        <a:solidFill>
          <a:schemeClr val="accent5">
            <a:hueOff val="-16584650"/>
            <a:satOff val="9426"/>
            <a:lumOff val="-7778"/>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Additional Supervised Pupil Activity</a:t>
          </a:r>
        </a:p>
      </dsp:txBody>
      <dsp:txXfrm>
        <a:off x="5788245" y="1282919"/>
        <a:ext cx="1753344" cy="1052006"/>
      </dsp:txXfrm>
    </dsp:sp>
    <dsp:sp modelId="{276A380F-70AC-47F3-BBB2-18DE16A41DAF}">
      <dsp:nvSpPr>
        <dsp:cNvPr id="0" name=""/>
        <dsp:cNvSpPr/>
      </dsp:nvSpPr>
      <dsp:spPr>
        <a:xfrm>
          <a:off x="1930888" y="2510260"/>
          <a:ext cx="1753344" cy="1052006"/>
        </a:xfrm>
        <a:prstGeom prst="rect">
          <a:avLst/>
        </a:prstGeom>
        <a:solidFill>
          <a:schemeClr val="accent5">
            <a:hueOff val="-18953886"/>
            <a:satOff val="10772"/>
            <a:lumOff val="-888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t>SNC meetings</a:t>
          </a:r>
        </a:p>
      </dsp:txBody>
      <dsp:txXfrm>
        <a:off x="1930888" y="2510260"/>
        <a:ext cx="1753344" cy="1052006"/>
      </dsp:txXfrm>
    </dsp:sp>
    <dsp:sp modelId="{D0E275FF-FC50-49CE-8DC9-245959FA6B56}">
      <dsp:nvSpPr>
        <dsp:cNvPr id="0" name=""/>
        <dsp:cNvSpPr/>
      </dsp:nvSpPr>
      <dsp:spPr>
        <a:xfrm>
          <a:off x="3859567" y="2510260"/>
          <a:ext cx="1753344" cy="1052006"/>
        </a:xfrm>
        <a:prstGeom prst="rect">
          <a:avLst/>
        </a:prstGeom>
        <a:solidFill>
          <a:schemeClr val="accent5">
            <a:hueOff val="-21323121"/>
            <a:satOff val="12119"/>
            <a:lumOff val="-10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a:t>Flexibility</a:t>
          </a:r>
        </a:p>
      </dsp:txBody>
      <dsp:txXfrm>
        <a:off x="3859567" y="2510260"/>
        <a:ext cx="1753344" cy="10520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147F9E-7055-4C54-A110-21D971CDBE69}">
      <dsp:nvSpPr>
        <dsp:cNvPr id="0" name=""/>
        <dsp:cNvSpPr/>
      </dsp:nvSpPr>
      <dsp:spPr>
        <a:xfrm>
          <a:off x="0" y="682"/>
          <a:ext cx="4929186" cy="1596181"/>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DC7C9CA-A875-41E0-B587-DEC74D11D0CC}">
      <dsp:nvSpPr>
        <dsp:cNvPr id="0" name=""/>
        <dsp:cNvSpPr/>
      </dsp:nvSpPr>
      <dsp:spPr>
        <a:xfrm>
          <a:off x="482844" y="359822"/>
          <a:ext cx="877899" cy="8778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8A5A587-AC8C-480B-A53D-572CDDC0FDE2}">
      <dsp:nvSpPr>
        <dsp:cNvPr id="0" name=""/>
        <dsp:cNvSpPr/>
      </dsp:nvSpPr>
      <dsp:spPr>
        <a:xfrm>
          <a:off x="1843589" y="682"/>
          <a:ext cx="3085597" cy="1596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29" tIns="168929" rIns="168929" bIns="168929" numCol="1" spcCol="1270" anchor="ctr" anchorCtr="0">
          <a:noAutofit/>
        </a:bodyPr>
        <a:lstStyle/>
        <a:p>
          <a:pPr marL="0" lvl="0" indent="0" algn="l" defTabSz="755650">
            <a:lnSpc>
              <a:spcPct val="90000"/>
            </a:lnSpc>
            <a:spcBef>
              <a:spcPct val="0"/>
            </a:spcBef>
            <a:spcAft>
              <a:spcPct val="35000"/>
            </a:spcAft>
            <a:buNone/>
          </a:pPr>
          <a:r>
            <a:rPr lang="en-US" sz="1700" kern="1200"/>
            <a:t>5 hours collegiate contractual time per 35 hour working week.</a:t>
          </a:r>
        </a:p>
      </dsp:txBody>
      <dsp:txXfrm>
        <a:off x="1843589" y="682"/>
        <a:ext cx="3085597" cy="1596181"/>
      </dsp:txXfrm>
    </dsp:sp>
    <dsp:sp modelId="{34E2599A-17E7-41D0-B200-2E6A5C6A7E1A}">
      <dsp:nvSpPr>
        <dsp:cNvPr id="0" name=""/>
        <dsp:cNvSpPr/>
      </dsp:nvSpPr>
      <dsp:spPr>
        <a:xfrm>
          <a:off x="0" y="1995909"/>
          <a:ext cx="4929186" cy="1596181"/>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0605D0-783A-47DB-BC58-73E8EF8198E8}">
      <dsp:nvSpPr>
        <dsp:cNvPr id="0" name=""/>
        <dsp:cNvSpPr/>
      </dsp:nvSpPr>
      <dsp:spPr>
        <a:xfrm>
          <a:off x="482844" y="2355050"/>
          <a:ext cx="877899" cy="8778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C33015-873E-4349-9886-BADE2780465A}">
      <dsp:nvSpPr>
        <dsp:cNvPr id="0" name=""/>
        <dsp:cNvSpPr/>
      </dsp:nvSpPr>
      <dsp:spPr>
        <a:xfrm>
          <a:off x="1843589" y="1995909"/>
          <a:ext cx="3085597" cy="1596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29" tIns="168929" rIns="168929" bIns="168929" numCol="1" spcCol="1270" anchor="ctr" anchorCtr="0">
          <a:noAutofit/>
        </a:bodyPr>
        <a:lstStyle/>
        <a:p>
          <a:pPr marL="0" lvl="0" indent="0" algn="l" defTabSz="755650">
            <a:lnSpc>
              <a:spcPct val="90000"/>
            </a:lnSpc>
            <a:spcBef>
              <a:spcPct val="0"/>
            </a:spcBef>
            <a:spcAft>
              <a:spcPct val="35000"/>
            </a:spcAft>
            <a:buNone/>
          </a:pPr>
          <a:r>
            <a:rPr lang="en-US" sz="1700" kern="1200" dirty="0"/>
            <a:t>Actual Time – time needed for designated meetings, </a:t>
          </a:r>
        </a:p>
      </dsp:txBody>
      <dsp:txXfrm>
        <a:off x="1843589" y="1995909"/>
        <a:ext cx="3085597" cy="1596181"/>
      </dsp:txXfrm>
    </dsp:sp>
    <dsp:sp modelId="{984947B9-C5EA-4A33-A677-0E46EF4C4BB0}">
      <dsp:nvSpPr>
        <dsp:cNvPr id="0" name=""/>
        <dsp:cNvSpPr/>
      </dsp:nvSpPr>
      <dsp:spPr>
        <a:xfrm>
          <a:off x="0" y="3991136"/>
          <a:ext cx="4929186" cy="1596181"/>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D703BDA-33B1-4A9A-A7A2-7A593AF93C0E}">
      <dsp:nvSpPr>
        <dsp:cNvPr id="0" name=""/>
        <dsp:cNvSpPr/>
      </dsp:nvSpPr>
      <dsp:spPr>
        <a:xfrm>
          <a:off x="482844" y="4350277"/>
          <a:ext cx="877899" cy="8778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A9F0756-5CF0-43FF-B5F7-42295C63A9B5}">
      <dsp:nvSpPr>
        <dsp:cNvPr id="0" name=""/>
        <dsp:cNvSpPr/>
      </dsp:nvSpPr>
      <dsp:spPr>
        <a:xfrm>
          <a:off x="1843589" y="3991136"/>
          <a:ext cx="3085597" cy="159618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8929" tIns="168929" rIns="168929" bIns="168929" numCol="1" spcCol="1270" anchor="ctr" anchorCtr="0">
          <a:noAutofit/>
        </a:bodyPr>
        <a:lstStyle/>
        <a:p>
          <a:pPr marL="0" lvl="0" indent="0" algn="l" defTabSz="755650">
            <a:lnSpc>
              <a:spcPct val="90000"/>
            </a:lnSpc>
            <a:spcBef>
              <a:spcPct val="0"/>
            </a:spcBef>
            <a:spcAft>
              <a:spcPct val="35000"/>
            </a:spcAft>
            <a:buNone/>
          </a:pPr>
          <a:r>
            <a:rPr lang="en-US" sz="1700" kern="1200" dirty="0"/>
            <a:t>Indicative Time for activities – arrived at through </a:t>
          </a:r>
          <a:r>
            <a:rPr lang="en-US" sz="1700" u="sng" kern="1200" dirty="0"/>
            <a:t>professional audit. </a:t>
          </a:r>
        </a:p>
        <a:p>
          <a:pPr marL="0" lvl="0" indent="0" algn="l" defTabSz="755650">
            <a:lnSpc>
              <a:spcPct val="90000"/>
            </a:lnSpc>
            <a:spcBef>
              <a:spcPct val="0"/>
            </a:spcBef>
            <a:spcAft>
              <a:spcPct val="35000"/>
            </a:spcAft>
            <a:buNone/>
          </a:pPr>
          <a:r>
            <a:rPr lang="en-US" sz="1700" kern="1200" dirty="0"/>
            <a:t>Possible use of pro-forma.</a:t>
          </a:r>
        </a:p>
      </dsp:txBody>
      <dsp:txXfrm>
        <a:off x="1843589" y="3991136"/>
        <a:ext cx="3085597" cy="159618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34CB68E-64DA-47EE-B947-80AF582ABB7D}">
      <dsp:nvSpPr>
        <dsp:cNvPr id="0" name=""/>
        <dsp:cNvSpPr/>
      </dsp:nvSpPr>
      <dsp:spPr>
        <a:xfrm>
          <a:off x="0" y="4206383"/>
          <a:ext cx="4929186" cy="1380628"/>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Decide – Branch meeting decides proposals for negotiation with HT.</a:t>
          </a:r>
        </a:p>
      </dsp:txBody>
      <dsp:txXfrm>
        <a:off x="0" y="4206383"/>
        <a:ext cx="4929186" cy="1380628"/>
      </dsp:txXfrm>
    </dsp:sp>
    <dsp:sp modelId="{3E5253F7-75D1-4361-9962-16AF92150672}">
      <dsp:nvSpPr>
        <dsp:cNvPr id="0" name=""/>
        <dsp:cNvSpPr/>
      </dsp:nvSpPr>
      <dsp:spPr>
        <a:xfrm rot="10800000">
          <a:off x="0" y="2103685"/>
          <a:ext cx="4929186" cy="2123407"/>
        </a:xfrm>
        <a:prstGeom prst="upArrowCallout">
          <a:avLst/>
        </a:prstGeom>
        <a:solidFill>
          <a:schemeClr val="accent2">
            <a:hueOff val="953895"/>
            <a:satOff val="-21764"/>
            <a:lumOff val="803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Revise –SNC (union side) proposes changes at branch meeting to address this.</a:t>
          </a:r>
        </a:p>
      </dsp:txBody>
      <dsp:txXfrm rot="10800000">
        <a:off x="0" y="2103685"/>
        <a:ext cx="4929186" cy="1379726"/>
      </dsp:txXfrm>
    </dsp:sp>
    <dsp:sp modelId="{188C3903-17CF-4B2F-B799-3D914178263D}">
      <dsp:nvSpPr>
        <dsp:cNvPr id="0" name=""/>
        <dsp:cNvSpPr/>
      </dsp:nvSpPr>
      <dsp:spPr>
        <a:xfrm rot="10800000">
          <a:off x="0" y="987"/>
          <a:ext cx="4929186" cy="2123407"/>
        </a:xfrm>
        <a:prstGeom prst="upArrowCallou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dirty="0"/>
            <a:t>Review - What didn’t work last year? What needs to change? </a:t>
          </a:r>
        </a:p>
      </dsp:txBody>
      <dsp:txXfrm rot="10800000">
        <a:off x="0" y="987"/>
        <a:ext cx="4929186" cy="13797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C3F727-8B2E-4512-B6DB-6C6E84C72DA0}">
      <dsp:nvSpPr>
        <dsp:cNvPr id="0" name=""/>
        <dsp:cNvSpPr/>
      </dsp:nvSpPr>
      <dsp:spPr>
        <a:xfrm>
          <a:off x="0" y="1501"/>
          <a:ext cx="7543800" cy="761019"/>
        </a:xfrm>
        <a:prstGeom prst="roundRect">
          <a:avLst>
            <a:gd name="adj" fmla="val 1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61B27C-9E62-47DE-93B5-6E3F7E749A3E}">
      <dsp:nvSpPr>
        <dsp:cNvPr id="0" name=""/>
        <dsp:cNvSpPr/>
      </dsp:nvSpPr>
      <dsp:spPr>
        <a:xfrm>
          <a:off x="230208" y="172730"/>
          <a:ext cx="418560" cy="41856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4E6430E-74A1-457C-8B8E-8CB6CA043065}">
      <dsp:nvSpPr>
        <dsp:cNvPr id="0" name=""/>
        <dsp:cNvSpPr/>
      </dsp:nvSpPr>
      <dsp:spPr>
        <a:xfrm>
          <a:off x="878977" y="1501"/>
          <a:ext cx="6664822" cy="761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41" tIns="80541" rIns="80541" bIns="80541" numCol="1" spcCol="1270" anchor="ctr" anchorCtr="0">
          <a:noAutofit/>
        </a:bodyPr>
        <a:lstStyle/>
        <a:p>
          <a:pPr marL="0" lvl="0" indent="0" algn="l" defTabSz="977900">
            <a:lnSpc>
              <a:spcPct val="100000"/>
            </a:lnSpc>
            <a:spcBef>
              <a:spcPct val="0"/>
            </a:spcBef>
            <a:spcAft>
              <a:spcPct val="35000"/>
            </a:spcAft>
            <a:buNone/>
          </a:pPr>
          <a:r>
            <a:rPr lang="en-US" sz="2200" kern="1200"/>
            <a:t>Time allocated for specific activities. </a:t>
          </a:r>
        </a:p>
      </dsp:txBody>
      <dsp:txXfrm>
        <a:off x="878977" y="1501"/>
        <a:ext cx="6664822" cy="761019"/>
      </dsp:txXfrm>
    </dsp:sp>
    <dsp:sp modelId="{75543569-2A54-4DC1-AA32-1ABDCB62D30E}">
      <dsp:nvSpPr>
        <dsp:cNvPr id="0" name=""/>
        <dsp:cNvSpPr/>
      </dsp:nvSpPr>
      <dsp:spPr>
        <a:xfrm>
          <a:off x="0" y="952775"/>
          <a:ext cx="7543800" cy="761019"/>
        </a:xfrm>
        <a:prstGeom prst="roundRect">
          <a:avLst>
            <a:gd name="adj" fmla="val 1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EE51927-5C2C-46FB-BF7F-1407CD2E7CC0}">
      <dsp:nvSpPr>
        <dsp:cNvPr id="0" name=""/>
        <dsp:cNvSpPr/>
      </dsp:nvSpPr>
      <dsp:spPr>
        <a:xfrm>
          <a:off x="230208" y="1124005"/>
          <a:ext cx="418560" cy="41856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E335DBA-87F8-4DF5-8D81-DFBB5C1C99EE}">
      <dsp:nvSpPr>
        <dsp:cNvPr id="0" name=""/>
        <dsp:cNvSpPr/>
      </dsp:nvSpPr>
      <dsp:spPr>
        <a:xfrm>
          <a:off x="878977" y="952775"/>
          <a:ext cx="6664822" cy="761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41" tIns="80541" rIns="80541" bIns="80541" numCol="1" spcCol="1270" anchor="ctr" anchorCtr="0">
          <a:noAutofit/>
        </a:bodyPr>
        <a:lstStyle/>
        <a:p>
          <a:pPr marL="0" lvl="0" indent="0" algn="l" defTabSz="977900">
            <a:lnSpc>
              <a:spcPct val="100000"/>
            </a:lnSpc>
            <a:spcBef>
              <a:spcPct val="0"/>
            </a:spcBef>
            <a:spcAft>
              <a:spcPct val="35000"/>
            </a:spcAft>
            <a:buNone/>
          </a:pPr>
          <a:r>
            <a:rPr lang="en-US" sz="2200" kern="1200"/>
            <a:t>When they should take place in the week/year.</a:t>
          </a:r>
        </a:p>
      </dsp:txBody>
      <dsp:txXfrm>
        <a:off x="878977" y="952775"/>
        <a:ext cx="6664822" cy="761019"/>
      </dsp:txXfrm>
    </dsp:sp>
    <dsp:sp modelId="{E268FDDF-0398-455B-9F83-130C92497123}">
      <dsp:nvSpPr>
        <dsp:cNvPr id="0" name=""/>
        <dsp:cNvSpPr/>
      </dsp:nvSpPr>
      <dsp:spPr>
        <a:xfrm>
          <a:off x="0" y="1904049"/>
          <a:ext cx="7543800" cy="761019"/>
        </a:xfrm>
        <a:prstGeom prst="roundRect">
          <a:avLst>
            <a:gd name="adj" fmla="val 1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FD52CB-4963-4077-BAD9-330A54E2BDD7}">
      <dsp:nvSpPr>
        <dsp:cNvPr id="0" name=""/>
        <dsp:cNvSpPr/>
      </dsp:nvSpPr>
      <dsp:spPr>
        <a:xfrm>
          <a:off x="230208" y="2075279"/>
          <a:ext cx="418560" cy="41856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40298CF-F660-4868-8251-FC0BB4925619}">
      <dsp:nvSpPr>
        <dsp:cNvPr id="0" name=""/>
        <dsp:cNvSpPr/>
      </dsp:nvSpPr>
      <dsp:spPr>
        <a:xfrm>
          <a:off x="878977" y="1904049"/>
          <a:ext cx="6664822" cy="761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41" tIns="80541" rIns="80541" bIns="80541" numCol="1" spcCol="1270" anchor="ctr" anchorCtr="0">
          <a:noAutofit/>
        </a:bodyPr>
        <a:lstStyle/>
        <a:p>
          <a:pPr marL="0" lvl="0" indent="0" algn="l" defTabSz="977900">
            <a:lnSpc>
              <a:spcPct val="100000"/>
            </a:lnSpc>
            <a:spcBef>
              <a:spcPct val="0"/>
            </a:spcBef>
            <a:spcAft>
              <a:spcPct val="35000"/>
            </a:spcAft>
            <a:buNone/>
          </a:pPr>
          <a:r>
            <a:rPr lang="en-US" sz="2200" kern="1200"/>
            <a:t>Teacher v Management priorities.</a:t>
          </a:r>
        </a:p>
      </dsp:txBody>
      <dsp:txXfrm>
        <a:off x="878977" y="1904049"/>
        <a:ext cx="6664822" cy="761019"/>
      </dsp:txXfrm>
    </dsp:sp>
    <dsp:sp modelId="{7E35E276-8D8B-408B-B7DD-56F25FC57C0D}">
      <dsp:nvSpPr>
        <dsp:cNvPr id="0" name=""/>
        <dsp:cNvSpPr/>
      </dsp:nvSpPr>
      <dsp:spPr>
        <a:xfrm>
          <a:off x="0" y="2855324"/>
          <a:ext cx="7543800" cy="761019"/>
        </a:xfrm>
        <a:prstGeom prst="roundRect">
          <a:avLst>
            <a:gd name="adj" fmla="val 1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4966FD-65BC-4985-976B-741F76936DE2}">
      <dsp:nvSpPr>
        <dsp:cNvPr id="0" name=""/>
        <dsp:cNvSpPr/>
      </dsp:nvSpPr>
      <dsp:spPr>
        <a:xfrm>
          <a:off x="230208" y="3026553"/>
          <a:ext cx="418560" cy="41856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8584070-C788-484E-94C7-4E823E1BA6AA}">
      <dsp:nvSpPr>
        <dsp:cNvPr id="0" name=""/>
        <dsp:cNvSpPr/>
      </dsp:nvSpPr>
      <dsp:spPr>
        <a:xfrm>
          <a:off x="878977" y="2855324"/>
          <a:ext cx="3394710" cy="761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41" tIns="80541" rIns="80541" bIns="80541" numCol="1" spcCol="1270" anchor="ctr" anchorCtr="0">
          <a:noAutofit/>
        </a:bodyPr>
        <a:lstStyle/>
        <a:p>
          <a:pPr marL="0" lvl="0" indent="0" algn="l" defTabSz="977900">
            <a:lnSpc>
              <a:spcPct val="100000"/>
            </a:lnSpc>
            <a:spcBef>
              <a:spcPct val="0"/>
            </a:spcBef>
            <a:spcAft>
              <a:spcPct val="35000"/>
            </a:spcAft>
            <a:buNone/>
          </a:pPr>
          <a:r>
            <a:rPr lang="en-US" sz="2200" kern="1200" dirty="0"/>
            <a:t>Covid-19 changes</a:t>
          </a:r>
        </a:p>
      </dsp:txBody>
      <dsp:txXfrm>
        <a:off x="878977" y="2855324"/>
        <a:ext cx="3394710" cy="761019"/>
      </dsp:txXfrm>
    </dsp:sp>
    <dsp:sp modelId="{1EE28538-9900-4FE1-A8EF-54D357C09FBF}">
      <dsp:nvSpPr>
        <dsp:cNvPr id="0" name=""/>
        <dsp:cNvSpPr/>
      </dsp:nvSpPr>
      <dsp:spPr>
        <a:xfrm>
          <a:off x="4273687" y="2855324"/>
          <a:ext cx="3270112" cy="76101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541" tIns="80541" rIns="80541" bIns="80541" numCol="1" spcCol="1270" anchor="ctr" anchorCtr="0">
          <a:noAutofit/>
        </a:bodyPr>
        <a:lstStyle/>
        <a:p>
          <a:pPr marL="0" lvl="0" indent="0" algn="l" defTabSz="800100">
            <a:lnSpc>
              <a:spcPct val="100000"/>
            </a:lnSpc>
            <a:spcBef>
              <a:spcPct val="0"/>
            </a:spcBef>
            <a:spcAft>
              <a:spcPct val="35000"/>
            </a:spcAft>
            <a:buNone/>
          </a:pPr>
          <a:endParaRPr lang="en-US" sz="1800" kern="1200" dirty="0"/>
        </a:p>
      </dsp:txBody>
      <dsp:txXfrm>
        <a:off x="4273687" y="2855324"/>
        <a:ext cx="3270112" cy="76101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DAD6E4-BCBB-4BC6-836D-C0185292CE5A}">
      <dsp:nvSpPr>
        <dsp:cNvPr id="0" name=""/>
        <dsp:cNvSpPr/>
      </dsp:nvSpPr>
      <dsp:spPr>
        <a:xfrm>
          <a:off x="2208704" y="914420"/>
          <a:ext cx="477577" cy="91440"/>
        </a:xfrm>
        <a:custGeom>
          <a:avLst/>
          <a:gdLst/>
          <a:ahLst/>
          <a:cxnLst/>
          <a:rect l="0" t="0" r="0" b="0"/>
          <a:pathLst>
            <a:path>
              <a:moveTo>
                <a:pt x="0" y="45720"/>
              </a:moveTo>
              <a:lnTo>
                <a:pt x="477577" y="45720"/>
              </a:lnTo>
            </a:path>
          </a:pathLst>
        </a:custGeom>
        <a:noFill/>
        <a:ln w="6350" cap="flat" cmpd="sng" algn="ctr">
          <a:solidFill>
            <a:schemeClr val="accent2">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34789" y="957599"/>
        <a:ext cx="25408" cy="5081"/>
      </dsp:txXfrm>
    </dsp:sp>
    <dsp:sp modelId="{6EA527C3-C56F-4700-AECE-A322907031EB}">
      <dsp:nvSpPr>
        <dsp:cNvPr id="0" name=""/>
        <dsp:cNvSpPr/>
      </dsp:nvSpPr>
      <dsp:spPr>
        <a:xfrm>
          <a:off x="1034" y="297299"/>
          <a:ext cx="2209469" cy="132568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266" tIns="113644" rIns="108266" bIns="113644" numCol="1" spcCol="1270" anchor="ctr" anchorCtr="0">
          <a:noAutofit/>
        </a:bodyPr>
        <a:lstStyle/>
        <a:p>
          <a:pPr marL="0" lvl="0" indent="0" algn="ctr" defTabSz="889000">
            <a:lnSpc>
              <a:spcPct val="90000"/>
            </a:lnSpc>
            <a:spcBef>
              <a:spcPct val="0"/>
            </a:spcBef>
            <a:spcAft>
              <a:spcPct val="35000"/>
            </a:spcAft>
            <a:buNone/>
          </a:pPr>
          <a:r>
            <a:rPr lang="en-US" sz="2000" kern="1200"/>
            <a:t>Present fleshed out proposals to branch meeting.</a:t>
          </a:r>
        </a:p>
      </dsp:txBody>
      <dsp:txXfrm>
        <a:off x="1034" y="297299"/>
        <a:ext cx="2209469" cy="1325681"/>
      </dsp:txXfrm>
    </dsp:sp>
    <dsp:sp modelId="{8A7E638C-A223-43FD-ACC3-2CD42B35761C}">
      <dsp:nvSpPr>
        <dsp:cNvPr id="0" name=""/>
        <dsp:cNvSpPr/>
      </dsp:nvSpPr>
      <dsp:spPr>
        <a:xfrm>
          <a:off x="1105769" y="1621181"/>
          <a:ext cx="2717647" cy="477577"/>
        </a:xfrm>
        <a:custGeom>
          <a:avLst/>
          <a:gdLst/>
          <a:ahLst/>
          <a:cxnLst/>
          <a:rect l="0" t="0" r="0" b="0"/>
          <a:pathLst>
            <a:path>
              <a:moveTo>
                <a:pt x="2717647" y="0"/>
              </a:moveTo>
              <a:lnTo>
                <a:pt x="2717647" y="255888"/>
              </a:lnTo>
              <a:lnTo>
                <a:pt x="0" y="255888"/>
              </a:lnTo>
              <a:lnTo>
                <a:pt x="0" y="477577"/>
              </a:lnTo>
            </a:path>
          </a:pathLst>
        </a:custGeom>
        <a:noFill/>
        <a:ln w="6350" cap="flat" cmpd="sng" algn="ctr">
          <a:solidFill>
            <a:schemeClr val="accent2">
              <a:hueOff val="476947"/>
              <a:satOff val="-10882"/>
              <a:lumOff val="402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95474" y="1857429"/>
        <a:ext cx="138237" cy="5081"/>
      </dsp:txXfrm>
    </dsp:sp>
    <dsp:sp modelId="{B28DDD62-1219-439E-A180-84AF7020A1BD}">
      <dsp:nvSpPr>
        <dsp:cNvPr id="0" name=""/>
        <dsp:cNvSpPr/>
      </dsp:nvSpPr>
      <dsp:spPr>
        <a:xfrm>
          <a:off x="2718682" y="297299"/>
          <a:ext cx="2209469" cy="1325681"/>
        </a:xfrm>
        <a:prstGeom prst="rect">
          <a:avLst/>
        </a:prstGeom>
        <a:solidFill>
          <a:schemeClr val="accent2">
            <a:hueOff val="381558"/>
            <a:satOff val="-8706"/>
            <a:lumOff val="3216"/>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266" tIns="113644" rIns="108266" bIns="113644" numCol="1" spcCol="1270" anchor="ctr" anchorCtr="0">
          <a:noAutofit/>
        </a:bodyPr>
        <a:lstStyle/>
        <a:p>
          <a:pPr marL="0" lvl="0" indent="0" algn="ctr" defTabSz="889000">
            <a:lnSpc>
              <a:spcPct val="90000"/>
            </a:lnSpc>
            <a:spcBef>
              <a:spcPct val="0"/>
            </a:spcBef>
            <a:spcAft>
              <a:spcPct val="35000"/>
            </a:spcAft>
            <a:buNone/>
          </a:pPr>
          <a:r>
            <a:rPr lang="en-US" sz="2000" kern="1200"/>
            <a:t>Revise/amend as per branch decision.</a:t>
          </a:r>
        </a:p>
      </dsp:txBody>
      <dsp:txXfrm>
        <a:off x="2718682" y="297299"/>
        <a:ext cx="2209469" cy="1325681"/>
      </dsp:txXfrm>
    </dsp:sp>
    <dsp:sp modelId="{3C19D60F-C133-4BE8-AD9F-6362C8052901}">
      <dsp:nvSpPr>
        <dsp:cNvPr id="0" name=""/>
        <dsp:cNvSpPr/>
      </dsp:nvSpPr>
      <dsp:spPr>
        <a:xfrm>
          <a:off x="2208704" y="2748280"/>
          <a:ext cx="477577" cy="91440"/>
        </a:xfrm>
        <a:custGeom>
          <a:avLst/>
          <a:gdLst/>
          <a:ahLst/>
          <a:cxnLst/>
          <a:rect l="0" t="0" r="0" b="0"/>
          <a:pathLst>
            <a:path>
              <a:moveTo>
                <a:pt x="0" y="45720"/>
              </a:moveTo>
              <a:lnTo>
                <a:pt x="477577" y="45720"/>
              </a:lnTo>
            </a:path>
          </a:pathLst>
        </a:custGeom>
        <a:noFill/>
        <a:ln w="6350" cap="flat" cmpd="sng" algn="ctr">
          <a:solidFill>
            <a:schemeClr val="accent2">
              <a:hueOff val="953895"/>
              <a:satOff val="-21764"/>
              <a:lumOff val="803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34789" y="2791459"/>
        <a:ext cx="25408" cy="5081"/>
      </dsp:txXfrm>
    </dsp:sp>
    <dsp:sp modelId="{5B26943B-6881-4830-B24B-AA230D6F5CBE}">
      <dsp:nvSpPr>
        <dsp:cNvPr id="0" name=""/>
        <dsp:cNvSpPr/>
      </dsp:nvSpPr>
      <dsp:spPr>
        <a:xfrm>
          <a:off x="1034" y="2131159"/>
          <a:ext cx="2209469" cy="1325681"/>
        </a:xfrm>
        <a:prstGeom prst="rect">
          <a:avLst/>
        </a:prstGeom>
        <a:solidFill>
          <a:schemeClr val="accent2">
            <a:hueOff val="763116"/>
            <a:satOff val="-17411"/>
            <a:lumOff val="6432"/>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266" tIns="113644" rIns="108266" bIns="113644" numCol="1" spcCol="1270" anchor="ctr" anchorCtr="0">
          <a:noAutofit/>
        </a:bodyPr>
        <a:lstStyle/>
        <a:p>
          <a:pPr marL="0" lvl="0" indent="0" algn="ctr" defTabSz="889000">
            <a:lnSpc>
              <a:spcPct val="90000"/>
            </a:lnSpc>
            <a:spcBef>
              <a:spcPct val="0"/>
            </a:spcBef>
            <a:spcAft>
              <a:spcPct val="35000"/>
            </a:spcAft>
            <a:buNone/>
          </a:pPr>
          <a:r>
            <a:rPr lang="en-US" sz="2000" kern="1200"/>
            <a:t>Advise other TUs of EIS position.</a:t>
          </a:r>
        </a:p>
      </dsp:txBody>
      <dsp:txXfrm>
        <a:off x="1034" y="2131159"/>
        <a:ext cx="2209469" cy="1325681"/>
      </dsp:txXfrm>
    </dsp:sp>
    <dsp:sp modelId="{CB904441-7C01-458D-9C29-754A283AE3A7}">
      <dsp:nvSpPr>
        <dsp:cNvPr id="0" name=""/>
        <dsp:cNvSpPr/>
      </dsp:nvSpPr>
      <dsp:spPr>
        <a:xfrm>
          <a:off x="1105769" y="3455040"/>
          <a:ext cx="2717647" cy="477577"/>
        </a:xfrm>
        <a:custGeom>
          <a:avLst/>
          <a:gdLst/>
          <a:ahLst/>
          <a:cxnLst/>
          <a:rect l="0" t="0" r="0" b="0"/>
          <a:pathLst>
            <a:path>
              <a:moveTo>
                <a:pt x="2717647" y="0"/>
              </a:moveTo>
              <a:lnTo>
                <a:pt x="2717647" y="255888"/>
              </a:lnTo>
              <a:lnTo>
                <a:pt x="0" y="255888"/>
              </a:lnTo>
              <a:lnTo>
                <a:pt x="0" y="477577"/>
              </a:lnTo>
            </a:path>
          </a:pathLst>
        </a:custGeom>
        <a:noFill/>
        <a:ln w="6350" cap="flat" cmpd="sng" algn="ctr">
          <a:solidFill>
            <a:schemeClr val="accent2">
              <a:hueOff val="1430842"/>
              <a:satOff val="-32646"/>
              <a:lumOff val="1205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95474" y="3691288"/>
        <a:ext cx="138237" cy="5081"/>
      </dsp:txXfrm>
    </dsp:sp>
    <dsp:sp modelId="{CC7D2546-3D6C-403A-A014-AE8EC3F46FC1}">
      <dsp:nvSpPr>
        <dsp:cNvPr id="0" name=""/>
        <dsp:cNvSpPr/>
      </dsp:nvSpPr>
      <dsp:spPr>
        <a:xfrm>
          <a:off x="2718682" y="2131159"/>
          <a:ext cx="2209469" cy="1325681"/>
        </a:xfrm>
        <a:prstGeom prst="rect">
          <a:avLst/>
        </a:prstGeom>
        <a:solidFill>
          <a:schemeClr val="accent2">
            <a:hueOff val="1144674"/>
            <a:satOff val="-26117"/>
            <a:lumOff val="964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266" tIns="113644" rIns="108266" bIns="113644" numCol="1" spcCol="1270" anchor="ctr" anchorCtr="0">
          <a:noAutofit/>
        </a:bodyPr>
        <a:lstStyle/>
        <a:p>
          <a:pPr marL="0" lvl="0" indent="0" algn="ctr" defTabSz="889000">
            <a:lnSpc>
              <a:spcPct val="90000"/>
            </a:lnSpc>
            <a:spcBef>
              <a:spcPct val="0"/>
            </a:spcBef>
            <a:spcAft>
              <a:spcPct val="35000"/>
            </a:spcAft>
            <a:buNone/>
          </a:pPr>
          <a:r>
            <a:rPr lang="en-US" sz="2000" kern="1200"/>
            <a:t>Present proposals to management for negotiations.</a:t>
          </a:r>
        </a:p>
      </dsp:txBody>
      <dsp:txXfrm>
        <a:off x="2718682" y="2131159"/>
        <a:ext cx="2209469" cy="1325681"/>
      </dsp:txXfrm>
    </dsp:sp>
    <dsp:sp modelId="{B1A9A658-5F7D-4D17-BC0E-3A58FEBADE0A}">
      <dsp:nvSpPr>
        <dsp:cNvPr id="0" name=""/>
        <dsp:cNvSpPr/>
      </dsp:nvSpPr>
      <dsp:spPr>
        <a:xfrm>
          <a:off x="2208704" y="4582139"/>
          <a:ext cx="477577" cy="91440"/>
        </a:xfrm>
        <a:custGeom>
          <a:avLst/>
          <a:gdLst/>
          <a:ahLst/>
          <a:cxnLst/>
          <a:rect l="0" t="0" r="0" b="0"/>
          <a:pathLst>
            <a:path>
              <a:moveTo>
                <a:pt x="0" y="45720"/>
              </a:moveTo>
              <a:lnTo>
                <a:pt x="477577" y="45720"/>
              </a:lnTo>
            </a:path>
          </a:pathLst>
        </a:custGeom>
        <a:noFill/>
        <a:ln w="6350" cap="flat" cmpd="sng" algn="ctr">
          <a:solidFill>
            <a:schemeClr val="accent2">
              <a:hueOff val="1907789"/>
              <a:satOff val="-43528"/>
              <a:lumOff val="16079"/>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434789" y="4625318"/>
        <a:ext cx="25408" cy="5081"/>
      </dsp:txXfrm>
    </dsp:sp>
    <dsp:sp modelId="{4838D323-9260-49A0-B09B-19A0937D3388}">
      <dsp:nvSpPr>
        <dsp:cNvPr id="0" name=""/>
        <dsp:cNvSpPr/>
      </dsp:nvSpPr>
      <dsp:spPr>
        <a:xfrm>
          <a:off x="1034" y="3965018"/>
          <a:ext cx="2209469" cy="1325681"/>
        </a:xfrm>
        <a:prstGeom prst="rect">
          <a:avLst/>
        </a:prstGeom>
        <a:solidFill>
          <a:schemeClr val="accent2">
            <a:hueOff val="1526231"/>
            <a:satOff val="-34822"/>
            <a:lumOff val="12863"/>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266" tIns="113644" rIns="108266" bIns="113644" numCol="1" spcCol="1270" anchor="ctr" anchorCtr="0">
          <a:noAutofit/>
        </a:bodyPr>
        <a:lstStyle/>
        <a:p>
          <a:pPr marL="0" lvl="0" indent="0" algn="ctr" defTabSz="889000">
            <a:lnSpc>
              <a:spcPct val="90000"/>
            </a:lnSpc>
            <a:spcBef>
              <a:spcPct val="0"/>
            </a:spcBef>
            <a:spcAft>
              <a:spcPct val="35000"/>
            </a:spcAft>
            <a:buNone/>
          </a:pPr>
          <a:r>
            <a:rPr lang="en-US" sz="2000" kern="1200"/>
            <a:t>Take outcome of negotiations back to branch for decision.</a:t>
          </a:r>
        </a:p>
      </dsp:txBody>
      <dsp:txXfrm>
        <a:off x="1034" y="3965018"/>
        <a:ext cx="2209469" cy="1325681"/>
      </dsp:txXfrm>
    </dsp:sp>
    <dsp:sp modelId="{C88B7026-E8E2-4604-A19A-7066C48F35B2}">
      <dsp:nvSpPr>
        <dsp:cNvPr id="0" name=""/>
        <dsp:cNvSpPr/>
      </dsp:nvSpPr>
      <dsp:spPr>
        <a:xfrm>
          <a:off x="2718682" y="3965018"/>
          <a:ext cx="2209469" cy="1325681"/>
        </a:xfrm>
        <a:prstGeom prst="rect">
          <a:avLst/>
        </a:prstGeom>
        <a:solidFill>
          <a:schemeClr val="accent2">
            <a:hueOff val="1907789"/>
            <a:satOff val="-43528"/>
            <a:lumOff val="16079"/>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8266" tIns="113644" rIns="108266" bIns="113644" numCol="1" spcCol="1270" anchor="ctr" anchorCtr="0">
          <a:noAutofit/>
        </a:bodyPr>
        <a:lstStyle/>
        <a:p>
          <a:pPr marL="0" lvl="0" indent="0" algn="ctr" defTabSz="889000">
            <a:lnSpc>
              <a:spcPct val="90000"/>
            </a:lnSpc>
            <a:spcBef>
              <a:spcPct val="0"/>
            </a:spcBef>
            <a:spcAft>
              <a:spcPct val="35000"/>
            </a:spcAft>
            <a:buNone/>
          </a:pPr>
          <a:r>
            <a:rPr lang="en-US" sz="2000" kern="1200"/>
            <a:t>EIS Rep signs off agreement.</a:t>
          </a:r>
        </a:p>
      </dsp:txBody>
      <dsp:txXfrm>
        <a:off x="2718682" y="3965018"/>
        <a:ext cx="2209469" cy="132568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372F7C-B728-4735-85F9-77E462F61687}">
      <dsp:nvSpPr>
        <dsp:cNvPr id="0" name=""/>
        <dsp:cNvSpPr/>
      </dsp:nvSpPr>
      <dsp:spPr>
        <a:xfrm>
          <a:off x="0" y="94862"/>
          <a:ext cx="3856434" cy="257985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a:t>Once your school has agreed the WTA for the following session (and a calendar of events) it should be submitted to your LNCT. </a:t>
          </a:r>
          <a:endParaRPr lang="en-US" sz="2000" kern="1200"/>
        </a:p>
      </dsp:txBody>
      <dsp:txXfrm>
        <a:off x="125938" y="220800"/>
        <a:ext cx="3604558" cy="2327974"/>
      </dsp:txXfrm>
    </dsp:sp>
    <dsp:sp modelId="{C535C0DC-C443-450F-993F-ADB1C545B131}">
      <dsp:nvSpPr>
        <dsp:cNvPr id="0" name=""/>
        <dsp:cNvSpPr/>
      </dsp:nvSpPr>
      <dsp:spPr>
        <a:xfrm>
          <a:off x="0" y="2732312"/>
          <a:ext cx="3856434" cy="2579850"/>
        </a:xfrm>
        <a:prstGeom prst="roundRect">
          <a:avLst/>
        </a:prstGeom>
        <a:solidFill>
          <a:schemeClr val="accent5">
            <a:hueOff val="-21323121"/>
            <a:satOff val="12119"/>
            <a:lumOff val="-1000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GB" sz="2000" kern="1200" dirty="0"/>
            <a:t>If you are unable to reach agreement, then the LNCT should be notified of the failure to agree. School branches should contact their LA Secretary early in the negotiation process if this looks a likely outcome. </a:t>
          </a:r>
          <a:endParaRPr lang="en-US" sz="2000" kern="1200" dirty="0"/>
        </a:p>
      </dsp:txBody>
      <dsp:txXfrm>
        <a:off x="125938" y="2858250"/>
        <a:ext cx="3604558" cy="232797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0.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3ACA0AC-AF0F-4A4E-9127-E486C8BD5061}" type="datetimeFigureOut">
              <a:rPr lang="en-GB" smtClean="0"/>
              <a:t>20/04/2023</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62D683F2-8ACE-4C05-A5FC-4E310FF5D233}" type="slidenum">
              <a:rPr lang="en-GB" smtClean="0"/>
              <a:t>‹#›</a:t>
            </a:fld>
            <a:endParaRPr lang="en-GB"/>
          </a:p>
        </p:txBody>
      </p:sp>
    </p:spTree>
    <p:extLst>
      <p:ext uri="{BB962C8B-B14F-4D97-AF65-F5344CB8AC3E}">
        <p14:creationId xmlns:p14="http://schemas.microsoft.com/office/powerpoint/2010/main" val="368086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24727A3-C944-40CE-8B1F-1D41744C7409}" type="datetimeFigureOut">
              <a:rPr lang="en-GB" smtClean="0"/>
              <a:t>20/04/2023</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D56C623-08DE-4177-AB21-D0EDB9A98FB1}" type="slidenum">
              <a:rPr lang="en-GB" smtClean="0"/>
              <a:t>‹#›</a:t>
            </a:fld>
            <a:endParaRPr lang="en-GB"/>
          </a:p>
        </p:txBody>
      </p:sp>
    </p:spTree>
    <p:extLst>
      <p:ext uri="{BB962C8B-B14F-4D97-AF65-F5344CB8AC3E}">
        <p14:creationId xmlns:p14="http://schemas.microsoft.com/office/powerpoint/2010/main" val="1942575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56C623-08DE-4177-AB21-D0EDB9A98FB1}" type="slidenum">
              <a:rPr lang="en-GB" smtClean="0"/>
              <a:t>1</a:t>
            </a:fld>
            <a:endParaRPr lang="en-GB"/>
          </a:p>
        </p:txBody>
      </p:sp>
    </p:spTree>
    <p:extLst>
      <p:ext uri="{BB962C8B-B14F-4D97-AF65-F5344CB8AC3E}">
        <p14:creationId xmlns:p14="http://schemas.microsoft.com/office/powerpoint/2010/main" val="6093092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Consider balance of hours allocated to activities such as planning, moderation, and curriculum development  - does this work for your school?</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Ensure time for professional dialogue – look at balance of meetings and consider alternatives.  </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Remember to leave flexible time-we know that teachers will have extra preparation/correction to deal with as well as events such as school inspections etc.</a:t>
            </a:r>
            <a:endParaRPr lang="en-US" dirty="0"/>
          </a:p>
          <a:p>
            <a:endParaRPr lang="en-US" altLang="en-US" dirty="0"/>
          </a:p>
        </p:txBody>
      </p:sp>
      <p:sp>
        <p:nvSpPr>
          <p:cNvPr id="1843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447568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no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calendar spreadsheet will now be filling up, with events having to be re-arranged to fit in with time required contending with time available.</a:t>
            </a:r>
          </a:p>
          <a:p>
            <a:pPr lvl="0"/>
            <a:r>
              <a:rPr lang="en-US" dirty="0"/>
              <a:t>Ensure other priorities for Teaching and Learning are addressed within the calendar spreadsheet. </a:t>
            </a:r>
          </a:p>
          <a:p>
            <a:pPr lvl="0"/>
            <a:r>
              <a:rPr lang="en-US" dirty="0"/>
              <a:t>(Tracking should be included within ‘Assessment’ or be given a distinct ‘row’ on the spreadsheet.)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Address stress point issues with narrative proposals particularly when indicative time allocations do not meet the needs of specific teachers. Proposals to free extra time can include being temporarily removed from need to attend whole school assemblies, cover duties, etc.</a:t>
            </a:r>
            <a:endParaRPr lang="en-US" dirty="0"/>
          </a:p>
          <a:p>
            <a:pPr lvl="0"/>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endParaRPr lang="en-US" altLang="en-US" dirty="0"/>
          </a:p>
        </p:txBody>
      </p:sp>
      <p:sp>
        <p:nvSpPr>
          <p:cNvPr id="1843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32857747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body" idx="1"/>
          </p:nvPr>
        </p:nvSpPr>
        <p:spPr>
          <a:noFill/>
        </p:spPr>
        <p:txBody>
          <a:bodyPr/>
          <a:lstStyle/>
          <a:p>
            <a:endParaRPr lang="en-US" altLang="en-US"/>
          </a:p>
        </p:txBody>
      </p:sp>
      <p:sp>
        <p:nvSpPr>
          <p:cNvPr id="18435"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42497809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56C623-08DE-4177-AB21-D0EDB9A98FB1}" type="slidenum">
              <a:rPr lang="en-GB" smtClean="0"/>
              <a:t>13</a:t>
            </a:fld>
            <a:endParaRPr lang="en-GB"/>
          </a:p>
        </p:txBody>
      </p:sp>
    </p:spTree>
    <p:extLst>
      <p:ext uri="{BB962C8B-B14F-4D97-AF65-F5344CB8AC3E}">
        <p14:creationId xmlns:p14="http://schemas.microsoft.com/office/powerpoint/2010/main" val="40965073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56C623-08DE-4177-AB21-D0EDB9A98FB1}" type="slidenum">
              <a:rPr lang="en-GB" smtClean="0"/>
              <a:t>14</a:t>
            </a:fld>
            <a:endParaRPr lang="en-GB"/>
          </a:p>
        </p:txBody>
      </p:sp>
    </p:spTree>
    <p:extLst>
      <p:ext uri="{BB962C8B-B14F-4D97-AF65-F5344CB8AC3E}">
        <p14:creationId xmlns:p14="http://schemas.microsoft.com/office/powerpoint/2010/main" val="9869418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56C623-08DE-4177-AB21-D0EDB9A98FB1}" type="slidenum">
              <a:rPr lang="en-GB" smtClean="0"/>
              <a:t>16</a:t>
            </a:fld>
            <a:endParaRPr lang="en-GB"/>
          </a:p>
        </p:txBody>
      </p:sp>
    </p:spTree>
    <p:extLst>
      <p:ext uri="{BB962C8B-B14F-4D97-AF65-F5344CB8AC3E}">
        <p14:creationId xmlns:p14="http://schemas.microsoft.com/office/powerpoint/2010/main" val="28475591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56C623-08DE-4177-AB21-D0EDB9A98FB1}" type="slidenum">
              <a:rPr lang="en-GB" smtClean="0"/>
              <a:t>17</a:t>
            </a:fld>
            <a:endParaRPr lang="en-GB"/>
          </a:p>
        </p:txBody>
      </p:sp>
    </p:spTree>
    <p:extLst>
      <p:ext uri="{BB962C8B-B14F-4D97-AF65-F5344CB8AC3E}">
        <p14:creationId xmlns:p14="http://schemas.microsoft.com/office/powerpoint/2010/main" val="37066150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‘Negotiation is a process by which parties move from their initially divergent positions to a point where agreement may be reached.’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Negotiation is an everyday activity, its not necessarily a formal set piece affair. There are many definitions, but the key factors are PERSUASION and COMPROMISE.</a:t>
            </a:r>
          </a:p>
          <a:p>
            <a:endParaRPr lang="en-GB" dirty="0"/>
          </a:p>
          <a:p>
            <a:r>
              <a:rPr lang="en-GB" dirty="0"/>
              <a:t>Need co-operation and commitment between parties. No imposition = Balance of Power</a:t>
            </a:r>
          </a:p>
          <a:p>
            <a:endParaRPr lang="en-GB" dirty="0"/>
          </a:p>
        </p:txBody>
      </p:sp>
      <p:sp>
        <p:nvSpPr>
          <p:cNvPr id="4" name="Slide Number Placeholder 3"/>
          <p:cNvSpPr>
            <a:spLocks noGrp="1"/>
          </p:cNvSpPr>
          <p:nvPr>
            <p:ph type="sldNum" sz="quarter" idx="10"/>
          </p:nvPr>
        </p:nvSpPr>
        <p:spPr/>
        <p:txBody>
          <a:bodyPr/>
          <a:lstStyle/>
          <a:p>
            <a:fld id="{3D56C623-08DE-4177-AB21-D0EDB9A98FB1}" type="slidenum">
              <a:rPr lang="en-GB" smtClean="0"/>
              <a:t>18</a:t>
            </a:fld>
            <a:endParaRPr lang="en-GB"/>
          </a:p>
        </p:txBody>
      </p:sp>
    </p:spTree>
    <p:extLst>
      <p:ext uri="{BB962C8B-B14F-4D97-AF65-F5344CB8AC3E}">
        <p14:creationId xmlns:p14="http://schemas.microsoft.com/office/powerpoint/2010/main" val="2046683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56C623-08DE-4177-AB21-D0EDB9A98FB1}" type="slidenum">
              <a:rPr lang="en-GB" smtClean="0"/>
              <a:t>19</a:t>
            </a:fld>
            <a:endParaRPr lang="en-GB"/>
          </a:p>
        </p:txBody>
      </p:sp>
    </p:spTree>
    <p:extLst>
      <p:ext uri="{BB962C8B-B14F-4D97-AF65-F5344CB8AC3E}">
        <p14:creationId xmlns:p14="http://schemas.microsoft.com/office/powerpoint/2010/main" val="198901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Redressing the generally accepted balance of power within a school establishment thorough these skills/activities.</a:t>
            </a:r>
          </a:p>
          <a:p>
            <a:r>
              <a:rPr lang="en-GB" dirty="0"/>
              <a:t>EIS support available including primary and secondary leaflets.</a:t>
            </a:r>
          </a:p>
        </p:txBody>
      </p:sp>
      <p:sp>
        <p:nvSpPr>
          <p:cNvPr id="4" name="Slide Number Placeholder 3"/>
          <p:cNvSpPr>
            <a:spLocks noGrp="1"/>
          </p:cNvSpPr>
          <p:nvPr>
            <p:ph type="sldNum" sz="quarter" idx="10"/>
          </p:nvPr>
        </p:nvSpPr>
        <p:spPr/>
        <p:txBody>
          <a:bodyPr/>
          <a:lstStyle/>
          <a:p>
            <a:fld id="{3D56C623-08DE-4177-AB21-D0EDB9A98FB1}" type="slidenum">
              <a:rPr lang="en-GB" smtClean="0"/>
              <a:t>20</a:t>
            </a:fld>
            <a:endParaRPr lang="en-GB"/>
          </a:p>
        </p:txBody>
      </p:sp>
    </p:spTree>
    <p:extLst>
      <p:ext uri="{BB962C8B-B14F-4D97-AF65-F5344CB8AC3E}">
        <p14:creationId xmlns:p14="http://schemas.microsoft.com/office/powerpoint/2010/main" val="4208510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noFill/>
        </p:spPr>
        <p:txBody>
          <a:bodyPr/>
          <a:lstStyle/>
          <a:p>
            <a:r>
              <a:rPr lang="en-US" altLang="en-US" dirty="0"/>
              <a:t>Consideration of how to control excessive workload and safeguard members’ health and wellbeing should be at the forefront of all discussions.</a:t>
            </a:r>
          </a:p>
        </p:txBody>
      </p:sp>
      <p:sp>
        <p:nvSpPr>
          <p:cNvPr id="717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1590084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56C623-08DE-4177-AB21-D0EDB9A98FB1}" type="slidenum">
              <a:rPr lang="en-GB" smtClean="0"/>
              <a:t>21</a:t>
            </a:fld>
            <a:endParaRPr lang="en-GB"/>
          </a:p>
        </p:txBody>
      </p:sp>
    </p:spTree>
    <p:extLst>
      <p:ext uri="{BB962C8B-B14F-4D97-AF65-F5344CB8AC3E}">
        <p14:creationId xmlns:p14="http://schemas.microsoft.com/office/powerpoint/2010/main" val="39956485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Need to manage the expectations of members</a:t>
            </a:r>
          </a:p>
        </p:txBody>
      </p:sp>
      <p:sp>
        <p:nvSpPr>
          <p:cNvPr id="4" name="Slide Number Placeholder 3"/>
          <p:cNvSpPr>
            <a:spLocks noGrp="1"/>
          </p:cNvSpPr>
          <p:nvPr>
            <p:ph type="sldNum" sz="quarter" idx="10"/>
          </p:nvPr>
        </p:nvSpPr>
        <p:spPr/>
        <p:txBody>
          <a:bodyPr/>
          <a:lstStyle/>
          <a:p>
            <a:fld id="{3D56C623-08DE-4177-AB21-D0EDB9A98FB1}" type="slidenum">
              <a:rPr lang="en-GB" smtClean="0"/>
              <a:t>22</a:t>
            </a:fld>
            <a:endParaRPr lang="en-GB"/>
          </a:p>
        </p:txBody>
      </p:sp>
    </p:spTree>
    <p:extLst>
      <p:ext uri="{BB962C8B-B14F-4D97-AF65-F5344CB8AC3E}">
        <p14:creationId xmlns:p14="http://schemas.microsoft.com/office/powerpoint/2010/main" val="279577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Look for interests behind positions. Prioritise your interests. Other side’s interests?</a:t>
            </a:r>
          </a:p>
          <a:p>
            <a:pPr marL="228600" indent="-228600">
              <a:buAutoNum type="arabicPeriod"/>
            </a:pPr>
            <a:r>
              <a:rPr lang="en-GB" dirty="0"/>
              <a:t>Working together to make more? Value in differences?</a:t>
            </a:r>
          </a:p>
          <a:p>
            <a:pPr marL="228600" indent="-228600">
              <a:buAutoNum type="arabicPeriod"/>
            </a:pPr>
            <a:r>
              <a:rPr lang="en-GB" dirty="0"/>
              <a:t>Decide on Best Alternative to a Negotiated Agreement. Can’t meet it ? – Walk away.</a:t>
            </a:r>
          </a:p>
          <a:p>
            <a:pPr marL="228600" indent="-228600">
              <a:buAutoNum type="arabicPeriod"/>
            </a:pPr>
            <a:r>
              <a:rPr lang="en-GB" dirty="0"/>
              <a:t>Fairness? What criteria should be used?</a:t>
            </a:r>
          </a:p>
          <a:p>
            <a:pPr marL="228600" indent="-228600">
              <a:buAutoNum type="arabicPeriod"/>
            </a:pPr>
            <a:r>
              <a:rPr lang="en-GB" dirty="0"/>
              <a:t>This is a legitimate process defined in national </a:t>
            </a:r>
            <a:r>
              <a:rPr lang="en-GB" dirty="0" err="1"/>
              <a:t>ts</a:t>
            </a:r>
            <a:r>
              <a:rPr lang="en-GB" dirty="0"/>
              <a:t> and cs</a:t>
            </a:r>
          </a:p>
          <a:p>
            <a:pPr marL="228600" indent="-228600">
              <a:buAutoNum type="arabicPeriod"/>
            </a:pPr>
            <a:r>
              <a:rPr lang="en-GB" dirty="0"/>
              <a:t>Relationships need to be separated from the substance of the agreement.</a:t>
            </a:r>
          </a:p>
          <a:p>
            <a:pPr marL="228600" indent="-228600">
              <a:buAutoNum type="arabicPeriod"/>
            </a:pPr>
            <a:r>
              <a:rPr lang="en-GB" dirty="0"/>
              <a:t>Clarify what the meeting outcomes are?</a:t>
            </a:r>
          </a:p>
        </p:txBody>
      </p:sp>
      <p:sp>
        <p:nvSpPr>
          <p:cNvPr id="4" name="Slide Number Placeholder 3"/>
          <p:cNvSpPr>
            <a:spLocks noGrp="1"/>
          </p:cNvSpPr>
          <p:nvPr>
            <p:ph type="sldNum" sz="quarter" idx="10"/>
          </p:nvPr>
        </p:nvSpPr>
        <p:spPr/>
        <p:txBody>
          <a:bodyPr/>
          <a:lstStyle/>
          <a:p>
            <a:fld id="{3D56C623-08DE-4177-AB21-D0EDB9A98FB1}" type="slidenum">
              <a:rPr lang="en-GB" smtClean="0"/>
              <a:t>23</a:t>
            </a:fld>
            <a:endParaRPr lang="en-GB"/>
          </a:p>
        </p:txBody>
      </p:sp>
    </p:spTree>
    <p:extLst>
      <p:ext uri="{BB962C8B-B14F-4D97-AF65-F5344CB8AC3E}">
        <p14:creationId xmlns:p14="http://schemas.microsoft.com/office/powerpoint/2010/main" val="42538186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56C623-08DE-4177-AB21-D0EDB9A98FB1}" type="slidenum">
              <a:rPr lang="en-GB" smtClean="0"/>
              <a:t>24</a:t>
            </a:fld>
            <a:endParaRPr lang="en-GB"/>
          </a:p>
        </p:txBody>
      </p:sp>
    </p:spTree>
    <p:extLst>
      <p:ext uri="{BB962C8B-B14F-4D97-AF65-F5344CB8AC3E}">
        <p14:creationId xmlns:p14="http://schemas.microsoft.com/office/powerpoint/2010/main" val="40354498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=&gt; Improves self-confidence, leads to honest relationships and achievement of objectives.</a:t>
            </a:r>
            <a:endParaRPr lang="en-US" dirty="0"/>
          </a:p>
          <a:p>
            <a:endParaRPr lang="en-GB" dirty="0"/>
          </a:p>
        </p:txBody>
      </p:sp>
      <p:sp>
        <p:nvSpPr>
          <p:cNvPr id="4" name="Slide Number Placeholder 3"/>
          <p:cNvSpPr>
            <a:spLocks noGrp="1"/>
          </p:cNvSpPr>
          <p:nvPr>
            <p:ph type="sldNum" sz="quarter" idx="10"/>
          </p:nvPr>
        </p:nvSpPr>
        <p:spPr/>
        <p:txBody>
          <a:bodyPr/>
          <a:lstStyle/>
          <a:p>
            <a:fld id="{3D56C623-08DE-4177-AB21-D0EDB9A98FB1}" type="slidenum">
              <a:rPr lang="en-GB" smtClean="0"/>
              <a:t>25</a:t>
            </a:fld>
            <a:endParaRPr lang="en-GB"/>
          </a:p>
        </p:txBody>
      </p:sp>
    </p:spTree>
    <p:extLst>
      <p:ext uri="{BB962C8B-B14F-4D97-AF65-F5344CB8AC3E}">
        <p14:creationId xmlns:p14="http://schemas.microsoft.com/office/powerpoint/2010/main" val="5276390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56C623-08DE-4177-AB21-D0EDB9A98FB1}" type="slidenum">
              <a:rPr lang="en-GB" smtClean="0"/>
              <a:t>26</a:t>
            </a:fld>
            <a:endParaRPr lang="en-GB"/>
          </a:p>
        </p:txBody>
      </p:sp>
    </p:spTree>
    <p:extLst>
      <p:ext uri="{BB962C8B-B14F-4D97-AF65-F5344CB8AC3E}">
        <p14:creationId xmlns:p14="http://schemas.microsoft.com/office/powerpoint/2010/main" val="386156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56C623-08DE-4177-AB21-D0EDB9A98FB1}" type="slidenum">
              <a:rPr lang="en-GB" smtClean="0"/>
              <a:t>27</a:t>
            </a:fld>
            <a:endParaRPr lang="en-GB"/>
          </a:p>
        </p:txBody>
      </p:sp>
    </p:spTree>
    <p:extLst>
      <p:ext uri="{BB962C8B-B14F-4D97-AF65-F5344CB8AC3E}">
        <p14:creationId xmlns:p14="http://schemas.microsoft.com/office/powerpoint/2010/main" val="164515880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56C623-08DE-4177-AB21-D0EDB9A98FB1}" type="slidenum">
              <a:rPr lang="en-GB" smtClean="0"/>
              <a:t>28</a:t>
            </a:fld>
            <a:endParaRPr lang="en-GB"/>
          </a:p>
        </p:txBody>
      </p:sp>
    </p:spTree>
    <p:extLst>
      <p:ext uri="{BB962C8B-B14F-4D97-AF65-F5344CB8AC3E}">
        <p14:creationId xmlns:p14="http://schemas.microsoft.com/office/powerpoint/2010/main" val="25971615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56C623-08DE-4177-AB21-D0EDB9A98FB1}" type="slidenum">
              <a:rPr lang="en-GB" smtClean="0"/>
              <a:t>29</a:t>
            </a:fld>
            <a:endParaRPr lang="en-GB"/>
          </a:p>
        </p:txBody>
      </p:sp>
    </p:spTree>
    <p:extLst>
      <p:ext uri="{BB962C8B-B14F-4D97-AF65-F5344CB8AC3E}">
        <p14:creationId xmlns:p14="http://schemas.microsoft.com/office/powerpoint/2010/main" val="13955042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56C623-08DE-4177-AB21-D0EDB9A98FB1}" type="slidenum">
              <a:rPr lang="en-GB" smtClean="0"/>
              <a:t>30</a:t>
            </a:fld>
            <a:endParaRPr lang="en-GB"/>
          </a:p>
        </p:txBody>
      </p:sp>
    </p:spTree>
    <p:extLst>
      <p:ext uri="{BB962C8B-B14F-4D97-AF65-F5344CB8AC3E}">
        <p14:creationId xmlns:p14="http://schemas.microsoft.com/office/powerpoint/2010/main" val="2511857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Paper approved by Exec in 2010 following on from Paper in 2001.  SIP offers some protection against excessive workload and some control over the pace of change. It cannot resolve all issues of workload-teachers must take control individually and collectively.</a:t>
            </a:r>
          </a:p>
        </p:txBody>
      </p:sp>
      <p:sp>
        <p:nvSpPr>
          <p:cNvPr id="4" name="Slide Number Placeholder 3"/>
          <p:cNvSpPr>
            <a:spLocks noGrp="1"/>
          </p:cNvSpPr>
          <p:nvPr>
            <p:ph type="sldNum" sz="quarter" idx="10"/>
          </p:nvPr>
        </p:nvSpPr>
        <p:spPr/>
        <p:txBody>
          <a:bodyPr/>
          <a:lstStyle/>
          <a:p>
            <a:fld id="{3D56C623-08DE-4177-AB21-D0EDB9A98FB1}" type="slidenum">
              <a:rPr lang="en-GB" smtClean="0"/>
              <a:t>3</a:t>
            </a:fld>
            <a:endParaRPr lang="en-GB"/>
          </a:p>
        </p:txBody>
      </p:sp>
    </p:spTree>
    <p:extLst>
      <p:ext uri="{BB962C8B-B14F-4D97-AF65-F5344CB8AC3E}">
        <p14:creationId xmlns:p14="http://schemas.microsoft.com/office/powerpoint/2010/main" val="18011117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a:noFill/>
        </p:spPr>
        <p:txBody>
          <a:bodyPr/>
          <a:lstStyle/>
          <a:p>
            <a:r>
              <a:rPr lang="en-US" altLang="en-US" dirty="0"/>
              <a:t>If the EIS is the majority union in the school, it is the EIS Rep that co-signs.</a:t>
            </a:r>
          </a:p>
        </p:txBody>
      </p:sp>
      <p:sp>
        <p:nvSpPr>
          <p:cNvPr id="7171" name="Rectangle 3"/>
          <p:cNvSpPr>
            <a:spLocks noGrp="1" noRot="1" noChangeAspect="1" noChangeArrowheads="1" noTextEdit="1"/>
          </p:cNvSpPr>
          <p:nvPr>
            <p:ph type="sldImg"/>
          </p:nvPr>
        </p:nvSpPr>
        <p:spPr>
          <a:ln cap="flat"/>
        </p:spPr>
      </p:sp>
    </p:spTree>
    <p:extLst>
      <p:ext uri="{BB962C8B-B14F-4D97-AF65-F5344CB8AC3E}">
        <p14:creationId xmlns:p14="http://schemas.microsoft.com/office/powerpoint/2010/main" val="277719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56C623-08DE-4177-AB21-D0EDB9A98FB1}" type="slidenum">
              <a:rPr lang="en-GB" smtClean="0"/>
              <a:t>5</a:t>
            </a:fld>
            <a:endParaRPr lang="en-GB"/>
          </a:p>
        </p:txBody>
      </p:sp>
    </p:spTree>
    <p:extLst>
      <p:ext uri="{BB962C8B-B14F-4D97-AF65-F5344CB8AC3E}">
        <p14:creationId xmlns:p14="http://schemas.microsoft.com/office/powerpoint/2010/main" val="5179502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3D56C623-08DE-4177-AB21-D0EDB9A98FB1}" type="slidenum">
              <a:rPr lang="en-GB" smtClean="0"/>
              <a:t>6</a:t>
            </a:fld>
            <a:endParaRPr lang="en-GB"/>
          </a:p>
        </p:txBody>
      </p:sp>
    </p:spTree>
    <p:extLst>
      <p:ext uri="{BB962C8B-B14F-4D97-AF65-F5344CB8AC3E}">
        <p14:creationId xmlns:p14="http://schemas.microsoft.com/office/powerpoint/2010/main" val="35548111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Actual time-parents’ meetings</a:t>
            </a:r>
          </a:p>
          <a:p>
            <a:r>
              <a:rPr lang="en-GB" dirty="0"/>
              <a:t>Indicative time-reporting</a:t>
            </a:r>
          </a:p>
        </p:txBody>
      </p:sp>
      <p:sp>
        <p:nvSpPr>
          <p:cNvPr id="4" name="Slide Number Placeholder 3"/>
          <p:cNvSpPr>
            <a:spLocks noGrp="1"/>
          </p:cNvSpPr>
          <p:nvPr>
            <p:ph type="sldNum" sz="quarter" idx="10"/>
          </p:nvPr>
        </p:nvSpPr>
        <p:spPr/>
        <p:txBody>
          <a:bodyPr/>
          <a:lstStyle/>
          <a:p>
            <a:fld id="{3D56C623-08DE-4177-AB21-D0EDB9A98FB1}" type="slidenum">
              <a:rPr lang="en-GB" smtClean="0"/>
              <a:t>7</a:t>
            </a:fld>
            <a:endParaRPr lang="en-GB"/>
          </a:p>
        </p:txBody>
      </p:sp>
    </p:spTree>
    <p:extLst>
      <p:ext uri="{BB962C8B-B14F-4D97-AF65-F5344CB8AC3E}">
        <p14:creationId xmlns:p14="http://schemas.microsoft.com/office/powerpoint/2010/main" val="2207834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56C623-08DE-4177-AB21-D0EDB9A98FB1}"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0862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Professional Audit – Evidence-based assessment of time taken by teachers to complete collegiate activities – use a pro-forma to ask members (individual, stage or department returns).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Results of Audit to decide </a:t>
            </a:r>
            <a:r>
              <a:rPr lang="en-US" b="1" dirty="0"/>
              <a:t>indicative time allocations</a:t>
            </a:r>
            <a:r>
              <a:rPr lang="en-US" dirty="0"/>
              <a:t> for each collegiate activity and </a:t>
            </a:r>
            <a:r>
              <a:rPr lang="en-US" b="1" dirty="0"/>
              <a:t>when</a:t>
            </a:r>
            <a:r>
              <a:rPr lang="en-US" dirty="0"/>
              <a:t> in the year they require to be inserted in school calendar.</a:t>
            </a:r>
          </a:p>
          <a:p>
            <a:endParaRPr lang="en-GB" dirty="0"/>
          </a:p>
        </p:txBody>
      </p:sp>
      <p:sp>
        <p:nvSpPr>
          <p:cNvPr id="4" name="Slide Number Placeholder 3"/>
          <p:cNvSpPr>
            <a:spLocks noGrp="1"/>
          </p:cNvSpPr>
          <p:nvPr>
            <p:ph type="sldNum" sz="quarter" idx="10"/>
          </p:nvPr>
        </p:nvSpPr>
        <p:spPr/>
        <p:txBody>
          <a:bodyPr/>
          <a:lstStyle/>
          <a:p>
            <a:fld id="{3D56C623-08DE-4177-AB21-D0EDB9A98FB1}" type="slidenum">
              <a:rPr lang="en-GB" smtClean="0"/>
              <a:t>9</a:t>
            </a:fld>
            <a:endParaRPr lang="en-GB"/>
          </a:p>
        </p:txBody>
      </p:sp>
    </p:spTree>
    <p:extLst>
      <p:ext uri="{BB962C8B-B14F-4D97-AF65-F5344CB8AC3E}">
        <p14:creationId xmlns:p14="http://schemas.microsoft.com/office/powerpoint/2010/main" val="135738267"/>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5800" y="1346947"/>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685800" y="4282763"/>
            <a:ext cx="7772400"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685800" y="1484779"/>
            <a:ext cx="7772400"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a:grpSpLocks noChangeAspect="1"/>
          </p:cNvGrpSpPr>
          <p:nvPr/>
        </p:nvGrpSpPr>
        <p:grpSpPr>
          <a:xfrm>
            <a:off x="7234780" y="4107023"/>
            <a:ext cx="914400" cy="914400"/>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788670" y="1432223"/>
            <a:ext cx="7593330" cy="3035808"/>
          </a:xfrm>
        </p:spPr>
        <p:txBody>
          <a:bodyPr anchor="ctr">
            <a:noAutofit/>
          </a:bodyPr>
          <a:lstStyle>
            <a:lvl1pPr algn="l">
              <a:lnSpc>
                <a:spcPct val="80000"/>
              </a:lnSpc>
              <a:defRPr sz="6400" b="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802386" y="4389120"/>
            <a:ext cx="5918454" cy="1069848"/>
          </a:xfrm>
        </p:spPr>
        <p:txBody>
          <a:bodyPr>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FA51D00-EDA5-4643-9C92-CF9FD005CFE5}" type="datetimeFigureOut">
              <a:rPr lang="en-GB" smtClean="0"/>
              <a:t>20/04/2023</a:t>
            </a:fld>
            <a:endParaRPr lang="en-GB"/>
          </a:p>
        </p:txBody>
      </p:sp>
      <p:sp>
        <p:nvSpPr>
          <p:cNvPr id="5" name="Footer Placeholder 4"/>
          <p:cNvSpPr>
            <a:spLocks noGrp="1"/>
          </p:cNvSpPr>
          <p:nvPr>
            <p:ph type="ftr" sz="quarter" idx="11"/>
          </p:nvPr>
        </p:nvSpPr>
        <p:spPr>
          <a:xfrm>
            <a:off x="812805" y="6272785"/>
            <a:ext cx="4745736" cy="365125"/>
          </a:xfrm>
        </p:spPr>
        <p:txBody>
          <a:bodyPr/>
          <a:lstStyle/>
          <a:p>
            <a:endParaRPr lang="en-GB"/>
          </a:p>
        </p:txBody>
      </p:sp>
      <p:sp>
        <p:nvSpPr>
          <p:cNvPr id="6" name="Slide Number Placeholder 5"/>
          <p:cNvSpPr>
            <a:spLocks noGrp="1"/>
          </p:cNvSpPr>
          <p:nvPr>
            <p:ph type="sldNum" sz="quarter" idx="12"/>
          </p:nvPr>
        </p:nvSpPr>
        <p:spPr>
          <a:xfrm>
            <a:off x="7244280" y="4227195"/>
            <a:ext cx="895401" cy="640080"/>
          </a:xfrm>
        </p:spPr>
        <p:txBody>
          <a:bodyPr/>
          <a:lstStyle>
            <a:lvl1pPr>
              <a:defRPr sz="2800" b="1"/>
            </a:lvl1pPr>
          </a:lstStyle>
          <a:p>
            <a:fld id="{4EA52FB6-F00E-4EB3-8157-EB5E7EC9DDFA}" type="slidenum">
              <a:rPr lang="en-GB" smtClean="0"/>
              <a:t>‹#›</a:t>
            </a:fld>
            <a:endParaRPr lang="en-GB"/>
          </a:p>
        </p:txBody>
      </p:sp>
    </p:spTree>
    <p:extLst>
      <p:ext uri="{BB962C8B-B14F-4D97-AF65-F5344CB8AC3E}">
        <p14:creationId xmlns:p14="http://schemas.microsoft.com/office/powerpoint/2010/main" val="10310165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A51D00-EDA5-4643-9C92-CF9FD005CFE5}" type="datetimeFigureOut">
              <a:rPr lang="en-GB" smtClean="0"/>
              <a:t>20/04/2023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EA52FB6-F00E-4EB3-8157-EB5E7EC9DDFA}" type="slidenum">
              <a:rPr lang="en-GB" smtClean="0"/>
              <a:t>‹#›</a:t>
            </a:fld>
            <a:endParaRPr lang="en-GB"/>
          </a:p>
        </p:txBody>
      </p:sp>
    </p:spTree>
    <p:extLst>
      <p:ext uri="{BB962C8B-B14F-4D97-AF65-F5344CB8AC3E}">
        <p14:creationId xmlns:p14="http://schemas.microsoft.com/office/powerpoint/2010/main" val="18287471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533400"/>
            <a:ext cx="1914525" cy="5638800"/>
          </a:xfrm>
        </p:spPr>
        <p:txBody>
          <a:bodyPr vert="eaVert"/>
          <a:lstStyle>
            <a:lvl1pPr>
              <a:defRPr b="0"/>
            </a:lvl1pPr>
          </a:lstStyle>
          <a:p>
            <a:r>
              <a:rPr lang="en-US"/>
              <a:t>Click to edit Master title style</a:t>
            </a:r>
            <a:endParaRPr lang="en-US" dirty="0"/>
          </a:p>
        </p:txBody>
      </p:sp>
      <p:sp>
        <p:nvSpPr>
          <p:cNvPr id="3" name="Vertical Text Placeholder 2"/>
          <p:cNvSpPr>
            <a:spLocks noGrp="1"/>
          </p:cNvSpPr>
          <p:nvPr>
            <p:ph type="body" orient="vert" idx="1"/>
          </p:nvPr>
        </p:nvSpPr>
        <p:spPr>
          <a:xfrm>
            <a:off x="800100" y="533400"/>
            <a:ext cx="5629275"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A51D00-EDA5-4643-9C92-CF9FD005CFE5}" type="datetimeFigureOut">
              <a:rPr lang="en-GB" smtClean="0"/>
              <a:t>20/04/2023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EA52FB6-F00E-4EB3-8157-EB5E7EC9DDFA}" type="slidenum">
              <a:rPr lang="en-GB" smtClean="0"/>
              <a:t>‹#›</a:t>
            </a:fld>
            <a:endParaRPr lang="en-GB"/>
          </a:p>
        </p:txBody>
      </p:sp>
    </p:spTree>
    <p:extLst>
      <p:ext uri="{BB962C8B-B14F-4D97-AF65-F5344CB8AC3E}">
        <p14:creationId xmlns:p14="http://schemas.microsoft.com/office/powerpoint/2010/main" val="757019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A51D00-EDA5-4643-9C92-CF9FD005CFE5}" type="datetimeFigureOut">
              <a:rPr lang="en-GB" smtClean="0"/>
              <a:t>20/04/2023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EA52FB6-F00E-4EB3-8157-EB5E7EC9DDFA}" type="slidenum">
              <a:rPr lang="en-GB" smtClean="0"/>
              <a:t>‹#›</a:t>
            </a:fld>
            <a:endParaRPr lang="en-GB"/>
          </a:p>
        </p:txBody>
      </p:sp>
    </p:spTree>
    <p:extLst>
      <p:ext uri="{BB962C8B-B14F-4D97-AF65-F5344CB8AC3E}">
        <p14:creationId xmlns:p14="http://schemas.microsoft.com/office/powerpoint/2010/main" val="4270372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9144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5346" y="1225296"/>
            <a:ext cx="6960870" cy="3520440"/>
          </a:xfrm>
        </p:spPr>
        <p:txBody>
          <a:bodyPr anchor="ctr">
            <a:normAutofit/>
          </a:bodyPr>
          <a:lstStyle>
            <a:lvl1pPr>
              <a:lnSpc>
                <a:spcPct val="80000"/>
              </a:lnSpc>
              <a:defRPr sz="6400" b="0"/>
            </a:lvl1pPr>
          </a:lstStyle>
          <a:p>
            <a:r>
              <a:rPr lang="en-US"/>
              <a:t>Click to edit Master title style</a:t>
            </a:r>
            <a:endParaRPr lang="en-US" dirty="0"/>
          </a:p>
        </p:txBody>
      </p:sp>
      <p:sp>
        <p:nvSpPr>
          <p:cNvPr id="3" name="Text Placeholder 2"/>
          <p:cNvSpPr>
            <a:spLocks noGrp="1"/>
          </p:cNvSpPr>
          <p:nvPr>
            <p:ph type="body" idx="1"/>
          </p:nvPr>
        </p:nvSpPr>
        <p:spPr>
          <a:xfrm>
            <a:off x="1624330" y="5020056"/>
            <a:ext cx="6789420" cy="1066800"/>
          </a:xfrm>
        </p:spPr>
        <p:txBody>
          <a:bodyPr anchor="t">
            <a:normAutofit/>
          </a:bodyPr>
          <a:lstStyle>
            <a:lvl1pPr marL="0" indent="0">
              <a:buNone/>
              <a:defRPr sz="1800" b="0">
                <a:solidFill>
                  <a:schemeClr val="accent1">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445251" y="6272785"/>
            <a:ext cx="1983232" cy="365125"/>
          </a:xfrm>
        </p:spPr>
        <p:txBody>
          <a:bodyPr/>
          <a:lstStyle>
            <a:lvl1pPr>
              <a:defRPr>
                <a:solidFill>
                  <a:schemeClr val="accent1">
                    <a:lumMod val="50000"/>
                  </a:schemeClr>
                </a:solidFill>
              </a:defRPr>
            </a:lvl1pPr>
          </a:lstStyle>
          <a:p>
            <a:fld id="{0FA51D00-EDA5-4643-9C92-CF9FD005CFE5}" type="datetimeFigureOut">
              <a:rPr lang="en-GB" smtClean="0"/>
              <a:t>20/04/2023</a:t>
            </a:fld>
            <a:endParaRPr lang="en-GB"/>
          </a:p>
        </p:txBody>
      </p:sp>
      <p:sp>
        <p:nvSpPr>
          <p:cNvPr id="5" name="Footer Placeholder 4"/>
          <p:cNvSpPr>
            <a:spLocks noGrp="1"/>
          </p:cNvSpPr>
          <p:nvPr>
            <p:ph type="ftr" sz="quarter" idx="11"/>
          </p:nvPr>
        </p:nvSpPr>
        <p:spPr>
          <a:xfrm>
            <a:off x="1636099" y="6272784"/>
            <a:ext cx="4745736" cy="365125"/>
          </a:xfrm>
        </p:spPr>
        <p:txBody>
          <a:bodyPr/>
          <a:lstStyle>
            <a:lvl1pPr>
              <a:defRPr>
                <a:solidFill>
                  <a:schemeClr val="accent1">
                    <a:lumMod val="50000"/>
                  </a:schemeClr>
                </a:solidFill>
              </a:defRPr>
            </a:lvl1pPr>
          </a:lstStyle>
          <a:p>
            <a:endParaRPr lang="en-GB"/>
          </a:p>
        </p:txBody>
      </p:sp>
      <p:grpSp>
        <p:nvGrpSpPr>
          <p:cNvPr id="8" name="Group 7"/>
          <p:cNvGrpSpPr>
            <a:grpSpLocks noChangeAspect="1"/>
          </p:cNvGrpSpPr>
          <p:nvPr/>
        </p:nvGrpSpPr>
        <p:grpSpPr>
          <a:xfrm>
            <a:off x="633862" y="2430623"/>
            <a:ext cx="914400" cy="914400"/>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645450" y="2508607"/>
            <a:ext cx="891224" cy="720332"/>
          </a:xfrm>
        </p:spPr>
        <p:txBody>
          <a:bodyPr/>
          <a:lstStyle>
            <a:lvl1pPr>
              <a:defRPr sz="2800"/>
            </a:lvl1pPr>
          </a:lstStyle>
          <a:p>
            <a:fld id="{4EA52FB6-F00E-4EB3-8157-EB5E7EC9DDFA}" type="slidenum">
              <a:rPr lang="en-GB" smtClean="0"/>
              <a:t>‹#›</a:t>
            </a:fld>
            <a:endParaRPr lang="en-GB"/>
          </a:p>
        </p:txBody>
      </p:sp>
    </p:spTree>
    <p:extLst>
      <p:ext uri="{BB962C8B-B14F-4D97-AF65-F5344CB8AC3E}">
        <p14:creationId xmlns:p14="http://schemas.microsoft.com/office/powerpoint/2010/main" val="6530819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800"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92218" y="2194560"/>
            <a:ext cx="365760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A51D00-EDA5-4643-9C92-CF9FD005CFE5}" type="datetimeFigureOut">
              <a:rPr lang="en-GB" smtClean="0"/>
              <a:t>20/04/2023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4EA52FB6-F00E-4EB3-8157-EB5E7EC9DDFA}" type="slidenum">
              <a:rPr lang="en-GB" smtClean="0"/>
              <a:t>‹#›</a:t>
            </a:fld>
            <a:endParaRPr lang="en-GB"/>
          </a:p>
        </p:txBody>
      </p:sp>
    </p:spTree>
    <p:extLst>
      <p:ext uri="{BB962C8B-B14F-4D97-AF65-F5344CB8AC3E}">
        <p14:creationId xmlns:p14="http://schemas.microsoft.com/office/powerpoint/2010/main" val="1119132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20793" y="2048256"/>
            <a:ext cx="365760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20793" y="2743200"/>
            <a:ext cx="365760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A51D00-EDA5-4643-9C92-CF9FD005CFE5}" type="datetimeFigureOut">
              <a:rPr lang="en-GB" smtClean="0"/>
              <a:t>20/04/2023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4EA52FB6-F00E-4EB3-8157-EB5E7EC9DDFA}" type="slidenum">
              <a:rPr lang="en-GB" smtClean="0"/>
              <a:t>‹#›</a:t>
            </a:fld>
            <a:endParaRPr lang="en-GB"/>
          </a:p>
        </p:txBody>
      </p:sp>
    </p:spTree>
    <p:extLst>
      <p:ext uri="{BB962C8B-B14F-4D97-AF65-F5344CB8AC3E}">
        <p14:creationId xmlns:p14="http://schemas.microsoft.com/office/powerpoint/2010/main" val="7388850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solidFill>
                  <a:schemeClr val="accent1">
                    <a:lumMod val="50000"/>
                  </a:schemeClr>
                </a:solidFill>
              </a:defRPr>
            </a:lvl1pPr>
          </a:lstStyle>
          <a:p>
            <a:fld id="{0FA51D00-EDA5-4643-9C92-CF9FD005CFE5}" type="datetimeFigureOut">
              <a:rPr lang="en-GB" smtClean="0"/>
              <a:t>20/04/2023</a:t>
            </a:fld>
            <a:endParaRPr lang="en-GB"/>
          </a:p>
        </p:txBody>
      </p:sp>
      <p:sp>
        <p:nvSpPr>
          <p:cNvPr id="4" name="Footer Placeholder 3"/>
          <p:cNvSpPr>
            <a:spLocks noGrp="1"/>
          </p:cNvSpPr>
          <p:nvPr>
            <p:ph type="ftr" sz="quarter" idx="11"/>
          </p:nvPr>
        </p:nvSpPr>
        <p:spPr/>
        <p:txBody>
          <a:bodyPr/>
          <a:lstStyle>
            <a:lvl1pPr>
              <a:defRPr>
                <a:solidFill>
                  <a:schemeClr val="accent1">
                    <a:lumMod val="50000"/>
                  </a:schemeClr>
                </a:solidFill>
              </a:defRPr>
            </a:lvl1pPr>
          </a:lstStyle>
          <a:p>
            <a:endParaRPr lang="en-GB"/>
          </a:p>
        </p:txBody>
      </p:sp>
      <p:sp>
        <p:nvSpPr>
          <p:cNvPr id="5" name="Slide Number Placeholder 4"/>
          <p:cNvSpPr>
            <a:spLocks noGrp="1"/>
          </p:cNvSpPr>
          <p:nvPr>
            <p:ph type="sldNum" sz="quarter" idx="12"/>
          </p:nvPr>
        </p:nvSpPr>
        <p:spPr/>
        <p:txBody>
          <a:bodyPr/>
          <a:lstStyle/>
          <a:p>
            <a:fld id="{4EA52FB6-F00E-4EB3-8157-EB5E7EC9DDFA}" type="slidenum">
              <a:rPr lang="en-GB" smtClean="0"/>
              <a:t>‹#›</a:t>
            </a:fld>
            <a:endParaRPr lang="en-GB"/>
          </a:p>
        </p:txBody>
      </p:sp>
    </p:spTree>
    <p:extLst>
      <p:ext uri="{BB962C8B-B14F-4D97-AF65-F5344CB8AC3E}">
        <p14:creationId xmlns:p14="http://schemas.microsoft.com/office/powerpoint/2010/main" val="253510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A51D00-EDA5-4643-9C92-CF9FD005CFE5}" type="datetimeFigureOut">
              <a:rPr lang="en-GB" smtClean="0"/>
              <a:t>20/04/2023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4EA52FB6-F00E-4EB3-8157-EB5E7EC9DDFA}" type="slidenum">
              <a:rPr lang="en-GB" smtClean="0"/>
              <a:t>‹#›</a:t>
            </a:fld>
            <a:endParaRPr lang="en-GB"/>
          </a:p>
        </p:txBody>
      </p:sp>
    </p:spTree>
    <p:extLst>
      <p:ext uri="{BB962C8B-B14F-4D97-AF65-F5344CB8AC3E}">
        <p14:creationId xmlns:p14="http://schemas.microsoft.com/office/powerpoint/2010/main" val="22537226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Content Placeholder 2"/>
          <p:cNvSpPr>
            <a:spLocks noGrp="1"/>
          </p:cNvSpPr>
          <p:nvPr>
            <p:ph idx="1"/>
          </p:nvPr>
        </p:nvSpPr>
        <p:spPr>
          <a:xfrm>
            <a:off x="628650" y="685800"/>
            <a:ext cx="5033772"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9" name="Date Placeholder 8"/>
          <p:cNvSpPr>
            <a:spLocks noGrp="1"/>
          </p:cNvSpPr>
          <p:nvPr>
            <p:ph type="dt" sz="half" idx="10"/>
          </p:nvPr>
        </p:nvSpPr>
        <p:spPr/>
        <p:txBody>
          <a:bodyPr/>
          <a:lstStyle/>
          <a:p>
            <a:fld id="{0FA51D00-EDA5-4643-9C92-CF9FD005CFE5}" type="datetimeFigureOut">
              <a:rPr lang="en-GB" smtClean="0"/>
              <a:t>20/04/2023</a:t>
            </a:fld>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nvPr>
        </p:nvSpPr>
        <p:spPr/>
        <p:txBody>
          <a:bodyPr/>
          <a:lstStyle/>
          <a:p>
            <a:fld id="{4EA52FB6-F00E-4EB3-8157-EB5E7EC9DDFA}" type="slidenum">
              <a:rPr lang="en-GB" smtClean="0"/>
              <a:t>‹#›</a:t>
            </a:fld>
            <a:endParaRPr lang="en-GB"/>
          </a:p>
        </p:txBody>
      </p:sp>
    </p:spTree>
    <p:extLst>
      <p:ext uri="{BB962C8B-B14F-4D97-AF65-F5344CB8AC3E}">
        <p14:creationId xmlns:p14="http://schemas.microsoft.com/office/powerpoint/2010/main" val="1568946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8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1000"/>
              </a:spcBef>
              <a:buNone/>
              <a:defRPr sz="1350">
                <a:solidFill>
                  <a:schemeClr val="accent1">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grpSp>
        <p:nvGrpSpPr>
          <p:cNvPr id="12" name="Group 11"/>
          <p:cNvGrpSpPr/>
          <p:nvPr/>
        </p:nvGrpSpPr>
        <p:grpSpPr>
          <a:xfrm>
            <a:off x="8522664" y="6255258"/>
            <a:ext cx="393192" cy="393192"/>
            <a:chOff x="8532189" y="5068824"/>
            <a:chExt cx="393192" cy="393192"/>
          </a:xfrm>
        </p:grpSpPr>
        <p:sp>
          <p:nvSpPr>
            <p:cNvPr id="13" name="Oval 12"/>
            <p:cNvSpPr>
              <a:spLocks noChangeAspect="1"/>
            </p:cNvSpPr>
            <p:nvPr/>
          </p:nvSpPr>
          <p:spPr>
            <a:xfrm>
              <a:off x="8532189" y="5068824"/>
              <a:ext cx="393192" cy="39319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4" name="Oval 13"/>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8" name="Date Placeholder 7"/>
          <p:cNvSpPr>
            <a:spLocks noGrp="1"/>
          </p:cNvSpPr>
          <p:nvPr>
            <p:ph type="dt" sz="half" idx="10"/>
          </p:nvPr>
        </p:nvSpPr>
        <p:spPr/>
        <p:txBody>
          <a:bodyPr/>
          <a:lstStyle/>
          <a:p>
            <a:fld id="{0FA51D00-EDA5-4643-9C92-CF9FD005CFE5}" type="datetimeFigureOut">
              <a:rPr lang="en-GB" smtClean="0"/>
              <a:t>20/04/2023</a:t>
            </a:fld>
            <a:endParaRPr lang="en-GB"/>
          </a:p>
        </p:txBody>
      </p:sp>
      <p:sp>
        <p:nvSpPr>
          <p:cNvPr id="10" name="Slide Number Placeholder 9"/>
          <p:cNvSpPr>
            <a:spLocks noGrp="1"/>
          </p:cNvSpPr>
          <p:nvPr>
            <p:ph type="sldNum" sz="quarter" idx="12"/>
          </p:nvPr>
        </p:nvSpPr>
        <p:spPr/>
        <p:txBody>
          <a:bodyPr/>
          <a:lstStyle/>
          <a:p>
            <a:fld id="{4EA52FB6-F00E-4EB3-8157-EB5E7EC9DDFA}" type="slidenum">
              <a:rPr lang="en-GB" smtClean="0"/>
              <a:t>‹#›</a:t>
            </a:fld>
            <a:endParaRPr lang="en-GB"/>
          </a:p>
        </p:txBody>
      </p:sp>
    </p:spTree>
    <p:extLst>
      <p:ext uri="{BB962C8B-B14F-4D97-AF65-F5344CB8AC3E}">
        <p14:creationId xmlns:p14="http://schemas.microsoft.com/office/powerpoint/2010/main" val="2634942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2" name="Group 11"/>
          <p:cNvGrpSpPr/>
          <p:nvPr/>
        </p:nvGrpSpPr>
        <p:grpSpPr>
          <a:xfrm>
            <a:off x="8522664" y="6255258"/>
            <a:ext cx="393192" cy="393192"/>
            <a:chOff x="8532189" y="5068824"/>
            <a:chExt cx="393192" cy="393192"/>
          </a:xfrm>
        </p:grpSpPr>
        <p:sp>
          <p:nvSpPr>
            <p:cNvPr id="8" name="Oval 7"/>
            <p:cNvSpPr>
              <a:spLocks noChangeAspect="1"/>
            </p:cNvSpPr>
            <p:nvPr/>
          </p:nvSpPr>
          <p:spPr>
            <a:xfrm>
              <a:off x="8532189" y="5068824"/>
              <a:ext cx="393192" cy="393192"/>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a:spLocks noChangeAspect="1"/>
            </p:cNvSpPr>
            <p:nvPr/>
          </p:nvSpPr>
          <p:spPr>
            <a:xfrm>
              <a:off x="8568766" y="5105400"/>
              <a:ext cx="320039" cy="320040"/>
            </a:xfrm>
            <a:prstGeom prst="ellipse">
              <a:avLst/>
            </a:prstGeom>
            <a:noFill/>
            <a:ln w="12700" cap="flat" cmpd="sng" algn="ctr">
              <a:solidFill>
                <a:srgbClr val="FFFFFF"/>
              </a:solidFill>
              <a:prstDash val="solid"/>
            </a:ln>
            <a:effectLst/>
          </p:spPr>
        </p:sp>
      </p:grpSp>
      <p:sp>
        <p:nvSpPr>
          <p:cNvPr id="2" name="Title Placeholder 1"/>
          <p:cNvSpPr>
            <a:spLocks noGrp="1"/>
          </p:cNvSpPr>
          <p:nvPr>
            <p:ph type="title"/>
          </p:nvPr>
        </p:nvSpPr>
        <p:spPr>
          <a:xfrm>
            <a:off x="685800" y="484632"/>
            <a:ext cx="7772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800" y="2121408"/>
            <a:ext cx="7772400" cy="405079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992368" y="6272785"/>
            <a:ext cx="2455164" cy="365125"/>
          </a:xfrm>
          <a:prstGeom prst="rect">
            <a:avLst/>
          </a:prstGeom>
        </p:spPr>
        <p:txBody>
          <a:bodyPr vert="horz" lIns="91440" tIns="45720" rIns="91440" bIns="45720" rtlCol="0" anchor="ctr"/>
          <a:lstStyle>
            <a:lvl1pPr algn="r">
              <a:defRPr sz="1000">
                <a:solidFill>
                  <a:schemeClr val="accent1">
                    <a:lumMod val="50000"/>
                  </a:schemeClr>
                </a:solidFill>
              </a:defRPr>
            </a:lvl1pPr>
          </a:lstStyle>
          <a:p>
            <a:fld id="{0FA51D00-EDA5-4643-9C92-CF9FD005CFE5}" type="datetimeFigureOut">
              <a:rPr lang="en-GB" smtClean="0"/>
              <a:t>20/04/2023</a:t>
            </a:fld>
            <a:endParaRPr lang="en-GB"/>
          </a:p>
        </p:txBody>
      </p:sp>
      <p:sp>
        <p:nvSpPr>
          <p:cNvPr id="5" name="Footer Placeholder 4"/>
          <p:cNvSpPr>
            <a:spLocks noGrp="1"/>
          </p:cNvSpPr>
          <p:nvPr>
            <p:ph type="ftr" sz="quarter" idx="3"/>
          </p:nvPr>
        </p:nvSpPr>
        <p:spPr>
          <a:xfrm>
            <a:off x="685800" y="6272785"/>
            <a:ext cx="4745736" cy="365125"/>
          </a:xfrm>
          <a:prstGeom prst="rect">
            <a:avLst/>
          </a:prstGeom>
        </p:spPr>
        <p:txBody>
          <a:bodyPr vert="horz" lIns="91440" tIns="45720" rIns="91440" bIns="45720" rtlCol="0" anchor="ctr"/>
          <a:lstStyle>
            <a:lvl1pPr algn="l">
              <a:defRPr sz="1000">
                <a:solidFill>
                  <a:schemeClr val="accent1">
                    <a:lumMod val="50000"/>
                  </a:schemeClr>
                </a:solidFill>
              </a:defRPr>
            </a:lvl1pPr>
          </a:lstStyle>
          <a:p>
            <a:endParaRPr lang="en-GB"/>
          </a:p>
        </p:txBody>
      </p:sp>
      <p:sp>
        <p:nvSpPr>
          <p:cNvPr id="6" name="Slide Number Placeholder 5"/>
          <p:cNvSpPr>
            <a:spLocks noGrp="1"/>
          </p:cNvSpPr>
          <p:nvPr>
            <p:ph type="sldNum" sz="quarter" idx="4"/>
          </p:nvPr>
        </p:nvSpPr>
        <p:spPr>
          <a:xfrm>
            <a:off x="8483346" y="6272785"/>
            <a:ext cx="480060" cy="365125"/>
          </a:xfrm>
          <a:prstGeom prst="rect">
            <a:avLst/>
          </a:prstGeom>
        </p:spPr>
        <p:txBody>
          <a:bodyPr vert="horz" lIns="91440" tIns="45720" rIns="91440" bIns="45720" rtlCol="0" anchor="ctr"/>
          <a:lstStyle>
            <a:lvl1pPr algn="ctr">
              <a:defRPr sz="1100" b="1" spc="-70" baseline="0">
                <a:solidFill>
                  <a:srgbClr val="FFFFFF"/>
                </a:solidFill>
                <a:latin typeface="+mn-lt"/>
              </a:defRPr>
            </a:lvl1pPr>
          </a:lstStyle>
          <a:p>
            <a:fld id="{4EA52FB6-F00E-4EB3-8157-EB5E7EC9DDFA}" type="slidenum">
              <a:rPr lang="en-GB" smtClean="0"/>
              <a:t>‹#›</a:t>
            </a:fld>
            <a:endParaRPr lang="en-GB"/>
          </a:p>
        </p:txBody>
      </p:sp>
    </p:spTree>
    <p:extLst>
      <p:ext uri="{BB962C8B-B14F-4D97-AF65-F5344CB8AC3E}">
        <p14:creationId xmlns:p14="http://schemas.microsoft.com/office/powerpoint/2010/main" val="369685223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200" b="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3.png"/><Relationship Id="rId4" Type="http://schemas.microsoft.com/office/2007/relationships/hdphoto" Target="../media/hdphoto2.wdp"/></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3.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Colour%20WTA%20Calendar%2019%2020%20Secondary.xlsx" TargetMode="External"/><Relationship Id="rId5" Type="http://schemas.openxmlformats.org/officeDocument/2006/relationships/image" Target="../media/image2.png"/><Relationship Id="rId4" Type="http://schemas.microsoft.com/office/2007/relationships/hdphoto" Target="../media/hdphoto2.wdp"/></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4.png"/><Relationship Id="rId7" Type="http://schemas.openxmlformats.org/officeDocument/2006/relationships/diagramQuickStyle" Target="../diagrams/quickStyle7.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Layout" Target="../diagrams/layout7.xml"/><Relationship Id="rId5" Type="http://schemas.openxmlformats.org/officeDocument/2006/relationships/diagramData" Target="../diagrams/data7.xml"/><Relationship Id="rId4" Type="http://schemas.microsoft.com/office/2007/relationships/hdphoto" Target="../media/hdphoto2.wdp"/><Relationship Id="rId9" Type="http://schemas.microsoft.com/office/2007/relationships/diagramDrawing" Target="../diagrams/drawing7.xml"/></Relationships>
</file>

<file path=ppt/slides/_rels/slide14.xml.rels><?xml version="1.0" encoding="UTF-8" standalone="yes"?>
<Relationships xmlns="http://schemas.openxmlformats.org/package/2006/relationships"><Relationship Id="rId8" Type="http://schemas.openxmlformats.org/officeDocument/2006/relationships/diagramQuickStyle" Target="../diagrams/quickStyle8.xml"/><Relationship Id="rId3" Type="http://schemas.openxmlformats.org/officeDocument/2006/relationships/image" Target="../media/image4.png"/><Relationship Id="rId7" Type="http://schemas.openxmlformats.org/officeDocument/2006/relationships/diagramLayout" Target="../diagrams/layout8.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Data" Target="../diagrams/data8.xml"/><Relationship Id="rId5" Type="http://schemas.openxmlformats.org/officeDocument/2006/relationships/image" Target="../media/image2.png"/><Relationship Id="rId10" Type="http://schemas.microsoft.com/office/2007/relationships/diagramDrawing" Target="../diagrams/drawing8.xml"/><Relationship Id="rId4" Type="http://schemas.microsoft.com/office/2007/relationships/hdphoto" Target="../media/hdphoto2.wdp"/><Relationship Id="rId9" Type="http://schemas.openxmlformats.org/officeDocument/2006/relationships/diagramColors" Target="../diagrams/colors8.xml"/></Relationships>
</file>

<file path=ppt/slides/_rels/slide15.xml.rels><?xml version="1.0" encoding="UTF-8" standalone="yes"?>
<Relationships xmlns="http://schemas.openxmlformats.org/package/2006/relationships"><Relationship Id="rId2" Type="http://schemas.openxmlformats.org/officeDocument/2006/relationships/hyperlink" Target="https://www.eis.org.uk/edinburgh"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diagramLayout" Target="../diagrams/layout9.xml"/><Relationship Id="rId3" Type="http://schemas.openxmlformats.org/officeDocument/2006/relationships/image" Target="../media/image40.png"/><Relationship Id="rId7" Type="http://schemas.openxmlformats.org/officeDocument/2006/relationships/diagramData" Target="../diagrams/data9.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diagramDrawing" Target="../diagrams/drawing9.xml"/><Relationship Id="rId5" Type="http://schemas.openxmlformats.org/officeDocument/2006/relationships/image" Target="../media/image4.png"/><Relationship Id="rId10" Type="http://schemas.openxmlformats.org/officeDocument/2006/relationships/diagramColors" Target="../diagrams/colors9.xml"/><Relationship Id="rId4" Type="http://schemas.microsoft.com/office/2007/relationships/hdphoto" Target="../media/hdphoto3.wdp"/><Relationship Id="rId9" Type="http://schemas.openxmlformats.org/officeDocument/2006/relationships/diagramQuickStyle" Target="../diagrams/quickStyle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diagramLayout" Target="../diagrams/layout10.xml"/><Relationship Id="rId3" Type="http://schemas.openxmlformats.org/officeDocument/2006/relationships/image" Target="../media/image40.png"/><Relationship Id="rId7" Type="http://schemas.openxmlformats.org/officeDocument/2006/relationships/diagramData" Target="../diagrams/data10.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diagramDrawing" Target="../diagrams/drawing10.xml"/><Relationship Id="rId5" Type="http://schemas.openxmlformats.org/officeDocument/2006/relationships/image" Target="../media/image4.png"/><Relationship Id="rId10" Type="http://schemas.openxmlformats.org/officeDocument/2006/relationships/diagramColors" Target="../diagrams/colors10.xml"/><Relationship Id="rId4" Type="http://schemas.microsoft.com/office/2007/relationships/hdphoto" Target="../media/hdphoto3.wdp"/><Relationship Id="rId9" Type="http://schemas.openxmlformats.org/officeDocument/2006/relationships/diagramQuickStyle" Target="../diagrams/quickStyle10.xml"/></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microsoft.com/office/2007/relationships/hdphoto" Target="../media/hdphoto2.wdp"/><Relationship Id="rId4" Type="http://schemas.openxmlformats.org/officeDocument/2006/relationships/image" Target="../media/image42.png"/></Relationships>
</file>

<file path=ppt/slides/_rels/slide2.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4.png"/><Relationship Id="rId7" Type="http://schemas.openxmlformats.org/officeDocument/2006/relationships/diagramLayout" Target="../diagrams/layout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Data" Target="../diagrams/data1.xml"/><Relationship Id="rId5" Type="http://schemas.openxmlformats.org/officeDocument/2006/relationships/image" Target="../media/image2.png"/><Relationship Id="rId10" Type="http://schemas.microsoft.com/office/2007/relationships/diagramDrawing" Target="../diagrams/drawing1.xml"/><Relationship Id="rId4" Type="http://schemas.microsoft.com/office/2007/relationships/hdphoto" Target="../media/hdphoto2.wdp"/><Relationship Id="rId9" Type="http://schemas.openxmlformats.org/officeDocument/2006/relationships/diagramColors" Target="../diagrams/colors1.xml"/></Relationships>
</file>

<file path=ppt/slides/_rels/slide20.xml.rels><?xml version="1.0" encoding="UTF-8" standalone="yes"?>
<Relationships xmlns="http://schemas.openxmlformats.org/package/2006/relationships"><Relationship Id="rId8" Type="http://schemas.openxmlformats.org/officeDocument/2006/relationships/diagramColors" Target="../diagrams/colors11.xml"/><Relationship Id="rId3" Type="http://schemas.openxmlformats.org/officeDocument/2006/relationships/image" Target="../media/image4.png"/><Relationship Id="rId7" Type="http://schemas.openxmlformats.org/officeDocument/2006/relationships/diagramQuickStyle" Target="../diagrams/quickStyle11.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Layout" Target="../diagrams/layout11.xml"/><Relationship Id="rId5" Type="http://schemas.openxmlformats.org/officeDocument/2006/relationships/diagramData" Target="../diagrams/data11.xml"/><Relationship Id="rId4" Type="http://schemas.microsoft.com/office/2007/relationships/hdphoto" Target="../media/hdphoto2.wdp"/><Relationship Id="rId9" Type="http://schemas.microsoft.com/office/2007/relationships/diagramDrawing" Target="../diagrams/drawing11.xml"/></Relationships>
</file>

<file path=ppt/slides/_rels/slide21.xml.rels><?xml version="1.0" encoding="UTF-8" standalone="yes"?>
<Relationships xmlns="http://schemas.openxmlformats.org/package/2006/relationships"><Relationship Id="rId8" Type="http://schemas.openxmlformats.org/officeDocument/2006/relationships/diagramLayout" Target="../diagrams/layout12.xml"/><Relationship Id="rId3" Type="http://schemas.openxmlformats.org/officeDocument/2006/relationships/image" Target="../media/image40.png"/><Relationship Id="rId7" Type="http://schemas.openxmlformats.org/officeDocument/2006/relationships/diagramData" Target="../diagrams/data12.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diagramDrawing" Target="../diagrams/drawing12.xml"/><Relationship Id="rId5" Type="http://schemas.openxmlformats.org/officeDocument/2006/relationships/image" Target="../media/image4.png"/><Relationship Id="rId10" Type="http://schemas.openxmlformats.org/officeDocument/2006/relationships/diagramColors" Target="../diagrams/colors12.xml"/><Relationship Id="rId4" Type="http://schemas.microsoft.com/office/2007/relationships/hdphoto" Target="../media/hdphoto3.wdp"/><Relationship Id="rId9" Type="http://schemas.openxmlformats.org/officeDocument/2006/relationships/diagramQuickStyle" Target="../diagrams/quickStyle12.xml"/></Relationships>
</file>

<file path=ppt/slides/_rels/slide22.xml.rels><?xml version="1.0" encoding="UTF-8" standalone="yes"?>
<Relationships xmlns="http://schemas.openxmlformats.org/package/2006/relationships"><Relationship Id="rId8" Type="http://schemas.openxmlformats.org/officeDocument/2006/relationships/diagramLayout" Target="../diagrams/layout13.xml"/><Relationship Id="rId3" Type="http://schemas.openxmlformats.org/officeDocument/2006/relationships/image" Target="../media/image40.png"/><Relationship Id="rId7" Type="http://schemas.openxmlformats.org/officeDocument/2006/relationships/diagramData" Target="../diagrams/data13.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diagramDrawing" Target="../diagrams/drawing13.xml"/><Relationship Id="rId5" Type="http://schemas.openxmlformats.org/officeDocument/2006/relationships/image" Target="../media/image4.png"/><Relationship Id="rId10" Type="http://schemas.openxmlformats.org/officeDocument/2006/relationships/diagramColors" Target="../diagrams/colors13.xml"/><Relationship Id="rId4" Type="http://schemas.microsoft.com/office/2007/relationships/hdphoto" Target="../media/hdphoto3.wdp"/><Relationship Id="rId9" Type="http://schemas.openxmlformats.org/officeDocument/2006/relationships/diagramQuickStyle" Target="../diagrams/quickStyle13.xml"/></Relationships>
</file>

<file path=ppt/slides/_rels/slide23.xml.rels><?xml version="1.0" encoding="UTF-8" standalone="yes"?>
<Relationships xmlns="http://schemas.openxmlformats.org/package/2006/relationships"><Relationship Id="rId8" Type="http://schemas.openxmlformats.org/officeDocument/2006/relationships/diagramLayout" Target="../diagrams/layout14.xml"/><Relationship Id="rId3" Type="http://schemas.openxmlformats.org/officeDocument/2006/relationships/image" Target="../media/image40.png"/><Relationship Id="rId7" Type="http://schemas.openxmlformats.org/officeDocument/2006/relationships/diagramData" Target="../diagrams/data14.xml"/><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diagramDrawing" Target="../diagrams/drawing14.xml"/><Relationship Id="rId5" Type="http://schemas.openxmlformats.org/officeDocument/2006/relationships/image" Target="../media/image4.png"/><Relationship Id="rId10" Type="http://schemas.openxmlformats.org/officeDocument/2006/relationships/diagramColors" Target="../diagrams/colors14.xml"/><Relationship Id="rId4" Type="http://schemas.microsoft.com/office/2007/relationships/hdphoto" Target="../media/hdphoto3.wdp"/><Relationship Id="rId9" Type="http://schemas.openxmlformats.org/officeDocument/2006/relationships/diagramQuickStyle" Target="../diagrams/quickStyle14.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15.xml"/><Relationship Id="rId3" Type="http://schemas.openxmlformats.org/officeDocument/2006/relationships/image" Target="../media/image40.png"/><Relationship Id="rId7" Type="http://schemas.openxmlformats.org/officeDocument/2006/relationships/diagramData" Target="../diagrams/data15.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diagramDrawing" Target="../diagrams/drawing15.xml"/><Relationship Id="rId5" Type="http://schemas.openxmlformats.org/officeDocument/2006/relationships/image" Target="../media/image4.png"/><Relationship Id="rId10" Type="http://schemas.openxmlformats.org/officeDocument/2006/relationships/diagramColors" Target="../diagrams/colors15.xml"/><Relationship Id="rId4" Type="http://schemas.microsoft.com/office/2007/relationships/hdphoto" Target="../media/hdphoto3.wdp"/><Relationship Id="rId9" Type="http://schemas.openxmlformats.org/officeDocument/2006/relationships/diagramQuickStyle" Target="../diagrams/quickStyle15.xml"/></Relationships>
</file>

<file path=ppt/slides/_rels/slide25.xml.rels><?xml version="1.0" encoding="UTF-8" standalone="yes"?>
<Relationships xmlns="http://schemas.openxmlformats.org/package/2006/relationships"><Relationship Id="rId8" Type="http://schemas.openxmlformats.org/officeDocument/2006/relationships/diagramColors" Target="../diagrams/colors16.xml"/><Relationship Id="rId3" Type="http://schemas.openxmlformats.org/officeDocument/2006/relationships/image" Target="../media/image4.png"/><Relationship Id="rId7" Type="http://schemas.openxmlformats.org/officeDocument/2006/relationships/diagramQuickStyle" Target="../diagrams/quickStyle16.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Layout" Target="../diagrams/layout16.xml"/><Relationship Id="rId5" Type="http://schemas.openxmlformats.org/officeDocument/2006/relationships/diagramData" Target="../diagrams/data16.xml"/><Relationship Id="rId4" Type="http://schemas.microsoft.com/office/2007/relationships/hdphoto" Target="../media/hdphoto2.wdp"/><Relationship Id="rId9" Type="http://schemas.microsoft.com/office/2007/relationships/diagramDrawing" Target="../diagrams/drawing16.xml"/></Relationships>
</file>

<file path=ppt/slides/_rels/slide2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4.png"/><Relationship Id="rId4" Type="http://schemas.microsoft.com/office/2007/relationships/hdphoto" Target="../media/hdphoto3.wdp"/></Relationships>
</file>

<file path=ppt/slides/_rels/slide27.xml.rels><?xml version="1.0" encoding="UTF-8" standalone="yes"?>
<Relationships xmlns="http://schemas.openxmlformats.org/package/2006/relationships"><Relationship Id="rId8" Type="http://schemas.openxmlformats.org/officeDocument/2006/relationships/diagramColors" Target="../diagrams/colors17.xml"/><Relationship Id="rId3" Type="http://schemas.openxmlformats.org/officeDocument/2006/relationships/image" Target="../media/image4.png"/><Relationship Id="rId7" Type="http://schemas.openxmlformats.org/officeDocument/2006/relationships/diagramQuickStyle" Target="../diagrams/quickStyle17.xm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diagramLayout" Target="../diagrams/layout17.xml"/><Relationship Id="rId5" Type="http://schemas.openxmlformats.org/officeDocument/2006/relationships/diagramData" Target="../diagrams/data17.xml"/><Relationship Id="rId4" Type="http://schemas.microsoft.com/office/2007/relationships/hdphoto" Target="../media/hdphoto2.wdp"/><Relationship Id="rId9" Type="http://schemas.microsoft.com/office/2007/relationships/diagramDrawing" Target="../diagrams/drawing17.xml"/></Relationships>
</file>

<file path=ppt/slides/_rels/slide28.xml.rels><?xml version="1.0" encoding="UTF-8" standalone="yes"?>
<Relationships xmlns="http://schemas.openxmlformats.org/package/2006/relationships"><Relationship Id="rId8" Type="http://schemas.openxmlformats.org/officeDocument/2006/relationships/diagramColors" Target="../diagrams/colors18.xml"/><Relationship Id="rId3" Type="http://schemas.openxmlformats.org/officeDocument/2006/relationships/image" Target="../media/image4.png"/><Relationship Id="rId7" Type="http://schemas.openxmlformats.org/officeDocument/2006/relationships/diagramQuickStyle" Target="../diagrams/quickStyle18.xm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diagramLayout" Target="../diagrams/layout18.xml"/><Relationship Id="rId5" Type="http://schemas.openxmlformats.org/officeDocument/2006/relationships/diagramData" Target="../diagrams/data18.xml"/><Relationship Id="rId4" Type="http://schemas.microsoft.com/office/2007/relationships/hdphoto" Target="../media/hdphoto2.wdp"/><Relationship Id="rId9" Type="http://schemas.microsoft.com/office/2007/relationships/diagramDrawing" Target="../diagrams/drawing18.xml"/></Relationships>
</file>

<file path=ppt/slides/_rels/slide29.xml.rels><?xml version="1.0" encoding="UTF-8" standalone="yes"?>
<Relationships xmlns="http://schemas.openxmlformats.org/package/2006/relationships"><Relationship Id="rId8" Type="http://schemas.openxmlformats.org/officeDocument/2006/relationships/diagramQuickStyle" Target="../diagrams/quickStyle19.xml"/><Relationship Id="rId3" Type="http://schemas.openxmlformats.org/officeDocument/2006/relationships/image" Target="../media/image4.png"/><Relationship Id="rId7" Type="http://schemas.openxmlformats.org/officeDocument/2006/relationships/diagramLayout" Target="../diagrams/layout19.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Data" Target="../diagrams/data19.xml"/><Relationship Id="rId5" Type="http://schemas.openxmlformats.org/officeDocument/2006/relationships/image" Target="../media/image2.png"/><Relationship Id="rId10" Type="http://schemas.microsoft.com/office/2007/relationships/diagramDrawing" Target="../diagrams/drawing19.xml"/><Relationship Id="rId4" Type="http://schemas.microsoft.com/office/2007/relationships/hdphoto" Target="../media/hdphoto2.wdp"/><Relationship Id="rId9" Type="http://schemas.openxmlformats.org/officeDocument/2006/relationships/diagramColors" Target="../diagrams/colors1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20.xml"/><Relationship Id="rId3" Type="http://schemas.openxmlformats.org/officeDocument/2006/relationships/image" Target="../media/image4.png"/><Relationship Id="rId7" Type="http://schemas.openxmlformats.org/officeDocument/2006/relationships/diagramData" Target="../diagrams/data20.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microsoft.com/office/2007/relationships/hdphoto" Target="../media/hdphoto1.wdp"/><Relationship Id="rId11" Type="http://schemas.microsoft.com/office/2007/relationships/diagramDrawing" Target="../diagrams/drawing20.xml"/><Relationship Id="rId5" Type="http://schemas.openxmlformats.org/officeDocument/2006/relationships/image" Target="../media/image2.png"/><Relationship Id="rId10" Type="http://schemas.openxmlformats.org/officeDocument/2006/relationships/diagramColors" Target="../diagrams/colors20.xml"/><Relationship Id="rId4" Type="http://schemas.microsoft.com/office/2007/relationships/hdphoto" Target="../media/hdphoto2.wdp"/><Relationship Id="rId9" Type="http://schemas.openxmlformats.org/officeDocument/2006/relationships/diagramQuickStyle" Target="../diagrams/quickStyle20.xml"/></Relationships>
</file>

<file path=ppt/slides/_rels/slide4.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4.png"/><Relationship Id="rId7" Type="http://schemas.openxmlformats.org/officeDocument/2006/relationships/diagramLayout" Target="../diagrams/layout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Data" Target="../diagrams/data2.xml"/><Relationship Id="rId5" Type="http://schemas.openxmlformats.org/officeDocument/2006/relationships/image" Target="../media/image2.png"/><Relationship Id="rId10" Type="http://schemas.microsoft.com/office/2007/relationships/diagramDrawing" Target="../diagrams/drawing2.xml"/><Relationship Id="rId4" Type="http://schemas.microsoft.com/office/2007/relationships/hdphoto" Target="../media/hdphoto2.wdp"/><Relationship Id="rId9" Type="http://schemas.openxmlformats.org/officeDocument/2006/relationships/diagramColors" Target="../diagrams/colors2.xml"/></Relationships>
</file>

<file path=ppt/slides/_rels/slide5.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4.png"/><Relationship Id="rId7" Type="http://schemas.openxmlformats.org/officeDocument/2006/relationships/diagramLayout" Target="../diagrams/layout3.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2.png"/><Relationship Id="rId10" Type="http://schemas.microsoft.com/office/2007/relationships/diagramDrawing" Target="../diagrams/drawing3.xml"/><Relationship Id="rId4" Type="http://schemas.microsoft.com/office/2007/relationships/hdphoto" Target="../media/hdphoto2.wdp"/><Relationship Id="rId9" Type="http://schemas.openxmlformats.org/officeDocument/2006/relationships/diagramColors" Target="../diagrams/colors3.xml"/></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4.png"/><Relationship Id="rId7" Type="http://schemas.openxmlformats.org/officeDocument/2006/relationships/diagramQuickStyle" Target="../diagrams/quickStyle4.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Layout" Target="../diagrams/layout4.xml"/><Relationship Id="rId5" Type="http://schemas.openxmlformats.org/officeDocument/2006/relationships/diagramData" Target="../diagrams/data4.xml"/><Relationship Id="rId4" Type="http://schemas.microsoft.com/office/2007/relationships/hdphoto" Target="../media/hdphoto2.wdp"/><Relationship Id="rId9" Type="http://schemas.microsoft.com/office/2007/relationships/diagramDrawing" Target="../diagrams/drawing4.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5.xml"/><Relationship Id="rId3" Type="http://schemas.openxmlformats.org/officeDocument/2006/relationships/image" Target="../media/image4.png"/><Relationship Id="rId7" Type="http://schemas.openxmlformats.org/officeDocument/2006/relationships/diagramLayout" Target="../diagrams/layout5.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Data" Target="../diagrams/data5.xml"/><Relationship Id="rId5" Type="http://schemas.openxmlformats.org/officeDocument/2006/relationships/image" Target="../media/image2.png"/><Relationship Id="rId10" Type="http://schemas.microsoft.com/office/2007/relationships/diagramDrawing" Target="../diagrams/drawing5.xml"/><Relationship Id="rId4" Type="http://schemas.microsoft.com/office/2007/relationships/hdphoto" Target="../media/hdphoto2.wdp"/><Relationship Id="rId9" Type="http://schemas.openxmlformats.org/officeDocument/2006/relationships/diagramColors" Target="../diagrams/colors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2.jp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3.png"/><Relationship Id="rId4" Type="http://schemas.microsoft.com/office/2007/relationships/hdphoto" Target="../media/hdphoto2.wdp"/></Relationships>
</file>

<file path=ppt/slides/_rels/slide9.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4.png"/><Relationship Id="rId7" Type="http://schemas.openxmlformats.org/officeDocument/2006/relationships/diagramLayout" Target="../diagrams/layout6.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Data" Target="../diagrams/data6.xml"/><Relationship Id="rId5" Type="http://schemas.openxmlformats.org/officeDocument/2006/relationships/image" Target="../media/image2.png"/><Relationship Id="rId10" Type="http://schemas.microsoft.com/office/2007/relationships/diagramDrawing" Target="../diagrams/drawing6.xml"/><Relationship Id="rId4" Type="http://schemas.microsoft.com/office/2007/relationships/hdphoto" Target="../media/hdphoto2.wdp"/><Relationship Id="rId9" Type="http://schemas.openxmlformats.org/officeDocument/2006/relationships/diagramColors" Target="../diagrams/colors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8">
            <a:extLst>
              <a:ext uri="{FF2B5EF4-FFF2-40B4-BE49-F238E27FC236}">
                <a16:creationId xmlns:a16="http://schemas.microsoft.com/office/drawing/2014/main" id="{A2C89EF2-582B-47D7-90AC-9AE630755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Rectangle 10">
            <a:extLst>
              <a:ext uri="{FF2B5EF4-FFF2-40B4-BE49-F238E27FC236}">
                <a16:creationId xmlns:a16="http://schemas.microsoft.com/office/drawing/2014/main" id="{0D4A3D59-DBEE-4E5B-A001-010BF0907B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928117"/>
            <a:ext cx="7763256"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DDE2981-2FBF-45CD-A9B8-67B8AF591B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81002" y="1110053"/>
            <a:ext cx="4972879" cy="458030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3721032" y="1432223"/>
            <a:ext cx="4542858" cy="3357976"/>
          </a:xfrm>
        </p:spPr>
        <p:txBody>
          <a:bodyPr>
            <a:normAutofit/>
          </a:bodyPr>
          <a:lstStyle/>
          <a:p>
            <a:r>
              <a:rPr lang="en-GB" sz="6500"/>
              <a:t>Negotiating</a:t>
            </a:r>
            <a:br>
              <a:rPr lang="en-GB" sz="6500"/>
            </a:br>
            <a:r>
              <a:rPr lang="en-GB" sz="6500"/>
              <a:t>Working Time Agreements</a:t>
            </a:r>
          </a:p>
        </p:txBody>
      </p:sp>
      <p:sp>
        <p:nvSpPr>
          <p:cNvPr id="15" name="Rectangle 14">
            <a:extLst>
              <a:ext uri="{FF2B5EF4-FFF2-40B4-BE49-F238E27FC236}">
                <a16:creationId xmlns:a16="http://schemas.microsoft.com/office/drawing/2014/main" id="{8E093744-993B-4EA4-A92B-E16F2E790D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5780565"/>
            <a:ext cx="7763256"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4F53546A-9DFB-4F22-986A-E4813304D56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5190" y="5257800"/>
            <a:ext cx="810678" cy="1080902"/>
            <a:chOff x="9685338" y="4460675"/>
            <a:chExt cx="1080904" cy="1080902"/>
          </a:xfrm>
        </p:grpSpPr>
        <p:sp>
          <p:nvSpPr>
            <p:cNvPr id="18" name="Oval 17">
              <a:extLst>
                <a:ext uri="{FF2B5EF4-FFF2-40B4-BE49-F238E27FC236}">
                  <a16:creationId xmlns:a16="http://schemas.microsoft.com/office/drawing/2014/main" id="{FAF7A2AB-D149-4AB5-9B07-709914D156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9" name="Oval 18">
              <a:extLst>
                <a:ext uri="{FF2B5EF4-FFF2-40B4-BE49-F238E27FC236}">
                  <a16:creationId xmlns:a16="http://schemas.microsoft.com/office/drawing/2014/main" id="{8035437C-ADA1-410F-914F-CEDE4F1169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3" name="Subtitle 2"/>
          <p:cNvSpPr>
            <a:spLocks noGrp="1"/>
          </p:cNvSpPr>
          <p:nvPr>
            <p:ph type="subTitle" idx="1"/>
          </p:nvPr>
        </p:nvSpPr>
        <p:spPr>
          <a:xfrm>
            <a:off x="3703867" y="4790198"/>
            <a:ext cx="4560023" cy="687058"/>
          </a:xfrm>
        </p:spPr>
        <p:txBody>
          <a:bodyPr>
            <a:normAutofit/>
          </a:bodyPr>
          <a:lstStyle/>
          <a:p>
            <a:r>
              <a:rPr lang="en-GB" sz="1600" dirty="0">
                <a:solidFill>
                  <a:srgbClr val="000000"/>
                </a:solidFill>
              </a:rPr>
              <a:t>Alison Murphy</a:t>
            </a:r>
          </a:p>
          <a:p>
            <a:r>
              <a:rPr lang="en-GB" sz="1600" dirty="0">
                <a:solidFill>
                  <a:srgbClr val="000000"/>
                </a:solidFill>
              </a:rPr>
              <a:t>LA Secretary</a:t>
            </a:r>
          </a:p>
        </p:txBody>
      </p:sp>
      <p:pic>
        <p:nvPicPr>
          <p:cNvPr id="4"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700436" y="2260803"/>
            <a:ext cx="2562544" cy="2299183"/>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77976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346946"/>
            <a:ext cx="7667244"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4299696"/>
            <a:ext cx="7667244"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484779"/>
            <a:ext cx="7667244"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911" y="4068923"/>
            <a:ext cx="810678" cy="1080902"/>
            <a:chOff x="9685338" y="4460675"/>
            <a:chExt cx="1080904" cy="1080902"/>
          </a:xfrm>
        </p:grpSpPr>
        <p:sp>
          <p:nvSpPr>
            <p:cNvPr id="79" name="Oval 78">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0" name="Oval 79">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82" name="Rectangle 81">
            <a:extLst>
              <a:ext uri="{FF2B5EF4-FFF2-40B4-BE49-F238E27FC236}">
                <a16:creationId xmlns:a16="http://schemas.microsoft.com/office/drawing/2014/main" id="{FF0965A7-524A-44F1-B044-48411EA4F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4" name="Rectangle 83">
            <a:extLst>
              <a:ext uri="{FF2B5EF4-FFF2-40B4-BE49-F238E27FC236}">
                <a16:creationId xmlns:a16="http://schemas.microsoft.com/office/drawing/2014/main" id="{58EE5433-7B78-4432-965F-8790C3F42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03" y="653241"/>
            <a:ext cx="8181594"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8F7AAA96-ECD9-48EA-B942-1172BB519B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0" y="822325"/>
            <a:ext cx="3862197" cy="4846228"/>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Rectangle 2"/>
          <p:cNvSpPr>
            <a:spLocks noGrp="1" noRot="1" noChangeArrowheads="1"/>
          </p:cNvSpPr>
          <p:nvPr>
            <p:ph type="title"/>
          </p:nvPr>
        </p:nvSpPr>
        <p:spPr>
          <a:xfrm>
            <a:off x="5034915" y="1054100"/>
            <a:ext cx="3461385" cy="3736099"/>
          </a:xfrm>
          <a:extLst>
            <a:ext uri="{91240B29-F687-4F45-9708-019B960494DF}">
              <a14:hiddenLine xmlns:a14="http://schemas.microsoft.com/office/drawing/2010/main" w="12700">
                <a:solidFill>
                  <a:schemeClr val="tx1"/>
                </a:solidFill>
                <a:miter lim="800000"/>
                <a:headEnd/>
                <a:tailEnd/>
              </a14:hiddenLine>
            </a:ext>
          </a:extLst>
        </p:spPr>
        <p:txBody>
          <a:bodyPr vert="horz" lIns="91440" tIns="45720" rIns="91440" bIns="45720" rtlCol="0" anchor="ctr">
            <a:normAutofit/>
          </a:bodyPr>
          <a:lstStyle/>
          <a:p>
            <a:pPr>
              <a:lnSpc>
                <a:spcPct val="80000"/>
              </a:lnSpc>
              <a:defRPr/>
            </a:pPr>
            <a:r>
              <a:rPr lang="en-US" sz="5400" dirty="0">
                <a:blipFill dpi="0" rotWithShape="1">
                  <a:blip r:embed="rId5"/>
                  <a:srcRect/>
                  <a:tile tx="6350" ty="-127000" sx="65000" sy="64000" flip="none" algn="tl"/>
                </a:blipFill>
              </a:rPr>
              <a:t>WTA Preparation – Time Allocations</a:t>
            </a:r>
          </a:p>
        </p:txBody>
      </p:sp>
      <p:sp>
        <p:nvSpPr>
          <p:cNvPr id="88" name="Rectangle 87">
            <a:extLst>
              <a:ext uri="{FF2B5EF4-FFF2-40B4-BE49-F238E27FC236}">
                <a16:creationId xmlns:a16="http://schemas.microsoft.com/office/drawing/2014/main" id="{248BD5A8-902E-46F3-9C9F-F939987C5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03" y="5756954"/>
            <a:ext cx="8181594"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3800B863-FA71-4FFB-9F30-56E95B0D3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5190" y="5257800"/>
            <a:ext cx="810678" cy="1080902"/>
            <a:chOff x="9685338" y="4460675"/>
            <a:chExt cx="1080904" cy="1080902"/>
          </a:xfrm>
        </p:grpSpPr>
        <p:sp>
          <p:nvSpPr>
            <p:cNvPr id="91" name="Oval 90">
              <a:extLst>
                <a:ext uri="{FF2B5EF4-FFF2-40B4-BE49-F238E27FC236}">
                  <a16:creationId xmlns:a16="http://schemas.microsoft.com/office/drawing/2014/main" id="{F974AC77-F93C-4C47-8BA3-991BBA2EF1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2" name="Oval 91">
              <a:extLst>
                <a:ext uri="{FF2B5EF4-FFF2-40B4-BE49-F238E27FC236}">
                  <a16:creationId xmlns:a16="http://schemas.microsoft.com/office/drawing/2014/main" id="{B170C1A4-4B9C-47A6-981D-0D71C56856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3315" name="Rectangle 3"/>
          <p:cNvSpPr>
            <a:spLocks noGrp="1" noChangeArrowheads="1"/>
          </p:cNvSpPr>
          <p:nvPr>
            <p:ph idx="1"/>
          </p:nvPr>
        </p:nvSpPr>
        <p:spPr>
          <a:xfrm>
            <a:off x="5034915" y="4790199"/>
            <a:ext cx="3461385" cy="668769"/>
          </a:xfrm>
          <a:extLst>
            <a:ext uri="{91240B29-F687-4F45-9708-019B960494DF}">
              <a14:hiddenLine xmlns:a14="http://schemas.microsoft.com/office/drawing/2010/main" w="12700">
                <a:solidFill>
                  <a:schemeClr val="tx1"/>
                </a:solidFill>
                <a:miter lim="800000"/>
                <a:headEnd/>
                <a:tailEnd/>
              </a14:hiddenLine>
            </a:ext>
          </a:extLst>
        </p:spPr>
        <p:txBody>
          <a:bodyPr vert="horz" lIns="91440" tIns="45720" rIns="91440" bIns="45720" rtlCol="0">
            <a:normAutofit/>
          </a:bodyPr>
          <a:lstStyle/>
          <a:p>
            <a:pPr marL="0" indent="0">
              <a:buNone/>
              <a:defRPr/>
            </a:pPr>
            <a:r>
              <a:rPr lang="en-US" sz="1700" dirty="0">
                <a:solidFill>
                  <a:srgbClr val="000000"/>
                </a:solidFill>
              </a:rPr>
              <a:t>Suggested Primary Time Allocation</a:t>
            </a:r>
          </a:p>
        </p:txBody>
      </p:sp>
      <p:graphicFrame>
        <p:nvGraphicFramePr>
          <p:cNvPr id="2" name="Table 1"/>
          <p:cNvGraphicFramePr>
            <a:graphicFrameLocks noGrp="1"/>
          </p:cNvGraphicFramePr>
          <p:nvPr>
            <p:extLst>
              <p:ext uri="{D42A27DB-BD31-4B8C-83A1-F6EECF244321}">
                <p14:modId xmlns:p14="http://schemas.microsoft.com/office/powerpoint/2010/main" val="3228792046"/>
              </p:ext>
            </p:extLst>
          </p:nvPr>
        </p:nvGraphicFramePr>
        <p:xfrm>
          <a:off x="475499" y="1355777"/>
          <a:ext cx="4096502" cy="3993607"/>
        </p:xfrm>
        <a:graphic>
          <a:graphicData uri="http://schemas.openxmlformats.org/drawingml/2006/table">
            <a:tbl>
              <a:tblPr firstRow="1" bandRow="1">
                <a:tableStyleId>{5C22544A-7EE6-4342-B048-85BDC9FD1C3A}</a:tableStyleId>
              </a:tblPr>
              <a:tblGrid>
                <a:gridCol w="2680372">
                  <a:extLst>
                    <a:ext uri="{9D8B030D-6E8A-4147-A177-3AD203B41FA5}">
                      <a16:colId xmlns:a16="http://schemas.microsoft.com/office/drawing/2014/main" val="4103742801"/>
                    </a:ext>
                  </a:extLst>
                </a:gridCol>
                <a:gridCol w="1416130">
                  <a:extLst>
                    <a:ext uri="{9D8B030D-6E8A-4147-A177-3AD203B41FA5}">
                      <a16:colId xmlns:a16="http://schemas.microsoft.com/office/drawing/2014/main" val="846719866"/>
                    </a:ext>
                  </a:extLst>
                </a:gridCol>
              </a:tblGrid>
              <a:tr h="353809">
                <a:tc>
                  <a:txBody>
                    <a:bodyPr/>
                    <a:lstStyle/>
                    <a:p>
                      <a:r>
                        <a:rPr lang="en-GB" sz="1600"/>
                        <a:t>Activity</a:t>
                      </a:r>
                    </a:p>
                  </a:txBody>
                  <a:tcPr marL="80411" marR="80411" marT="40206" marB="40206"/>
                </a:tc>
                <a:tc>
                  <a:txBody>
                    <a:bodyPr/>
                    <a:lstStyle/>
                    <a:p>
                      <a:r>
                        <a:rPr lang="en-GB" sz="1600"/>
                        <a:t>Time (hours)</a:t>
                      </a:r>
                    </a:p>
                  </a:txBody>
                  <a:tcPr marL="80411" marR="80411" marT="40206" marB="40206"/>
                </a:tc>
                <a:extLst>
                  <a:ext uri="{0D108BD9-81ED-4DB2-BD59-A6C34878D82A}">
                    <a16:rowId xmlns:a16="http://schemas.microsoft.com/office/drawing/2014/main" val="3334305736"/>
                  </a:ext>
                </a:extLst>
              </a:tr>
              <a:tr h="353809">
                <a:tc>
                  <a:txBody>
                    <a:bodyPr/>
                    <a:lstStyle/>
                    <a:p>
                      <a:r>
                        <a:rPr lang="en-GB" sz="1600"/>
                        <a:t>Parents’ Meetings</a:t>
                      </a:r>
                    </a:p>
                  </a:txBody>
                  <a:tcPr marL="80411" marR="80411" marT="40206" marB="40206"/>
                </a:tc>
                <a:tc>
                  <a:txBody>
                    <a:bodyPr/>
                    <a:lstStyle/>
                    <a:p>
                      <a:r>
                        <a:rPr lang="en-GB" sz="1600"/>
                        <a:t>0-15</a:t>
                      </a:r>
                    </a:p>
                  </a:txBody>
                  <a:tcPr marL="80411" marR="80411" marT="40206" marB="40206"/>
                </a:tc>
                <a:extLst>
                  <a:ext uri="{0D108BD9-81ED-4DB2-BD59-A6C34878D82A}">
                    <a16:rowId xmlns:a16="http://schemas.microsoft.com/office/drawing/2014/main" val="1923687816"/>
                  </a:ext>
                </a:extLst>
              </a:tr>
              <a:tr h="353809">
                <a:tc>
                  <a:txBody>
                    <a:bodyPr/>
                    <a:lstStyle/>
                    <a:p>
                      <a:r>
                        <a:rPr lang="en-GB" sz="1600"/>
                        <a:t>Staff/Stage Meetings</a:t>
                      </a:r>
                    </a:p>
                  </a:txBody>
                  <a:tcPr marL="80411" marR="80411" marT="40206" marB="40206"/>
                </a:tc>
                <a:tc>
                  <a:txBody>
                    <a:bodyPr/>
                    <a:lstStyle/>
                    <a:p>
                      <a:r>
                        <a:rPr lang="en-GB" sz="1600"/>
                        <a:t>0-20</a:t>
                      </a:r>
                    </a:p>
                  </a:txBody>
                  <a:tcPr marL="80411" marR="80411" marT="40206" marB="40206"/>
                </a:tc>
                <a:extLst>
                  <a:ext uri="{0D108BD9-81ED-4DB2-BD59-A6C34878D82A}">
                    <a16:rowId xmlns:a16="http://schemas.microsoft.com/office/drawing/2014/main" val="2717683264"/>
                  </a:ext>
                </a:extLst>
              </a:tr>
              <a:tr h="353809">
                <a:tc>
                  <a:txBody>
                    <a:bodyPr/>
                    <a:lstStyle/>
                    <a:p>
                      <a:r>
                        <a:rPr lang="en-GB" sz="1600"/>
                        <a:t>Development Time</a:t>
                      </a:r>
                    </a:p>
                  </a:txBody>
                  <a:tcPr marL="80411" marR="80411" marT="40206" marB="40206"/>
                </a:tc>
                <a:tc>
                  <a:txBody>
                    <a:bodyPr/>
                    <a:lstStyle/>
                    <a:p>
                      <a:r>
                        <a:rPr lang="en-GB" sz="1600"/>
                        <a:t>0-50</a:t>
                      </a:r>
                    </a:p>
                  </a:txBody>
                  <a:tcPr marL="80411" marR="80411" marT="40206" marB="40206"/>
                </a:tc>
                <a:extLst>
                  <a:ext uri="{0D108BD9-81ED-4DB2-BD59-A6C34878D82A}">
                    <a16:rowId xmlns:a16="http://schemas.microsoft.com/office/drawing/2014/main" val="3401447921"/>
                  </a:ext>
                </a:extLst>
              </a:tr>
              <a:tr h="595043">
                <a:tc>
                  <a:txBody>
                    <a:bodyPr/>
                    <a:lstStyle/>
                    <a:p>
                      <a:r>
                        <a:rPr lang="en-GB" sz="1600"/>
                        <a:t>Planning/Preparing/Assessing/Tracking/Reporting</a:t>
                      </a:r>
                    </a:p>
                  </a:txBody>
                  <a:tcPr marL="80411" marR="80411" marT="40206" marB="40206"/>
                </a:tc>
                <a:tc>
                  <a:txBody>
                    <a:bodyPr/>
                    <a:lstStyle/>
                    <a:p>
                      <a:r>
                        <a:rPr lang="en-GB" sz="1600"/>
                        <a:t>0-70</a:t>
                      </a:r>
                    </a:p>
                  </a:txBody>
                  <a:tcPr marL="80411" marR="80411" marT="40206" marB="40206"/>
                </a:tc>
                <a:extLst>
                  <a:ext uri="{0D108BD9-81ED-4DB2-BD59-A6C34878D82A}">
                    <a16:rowId xmlns:a16="http://schemas.microsoft.com/office/drawing/2014/main" val="578903069"/>
                  </a:ext>
                </a:extLst>
              </a:tr>
              <a:tr h="353809">
                <a:tc>
                  <a:txBody>
                    <a:bodyPr/>
                    <a:lstStyle/>
                    <a:p>
                      <a:r>
                        <a:rPr lang="en-GB" sz="1600"/>
                        <a:t>PRD/Professional Update</a:t>
                      </a:r>
                    </a:p>
                  </a:txBody>
                  <a:tcPr marL="80411" marR="80411" marT="40206" marB="40206"/>
                </a:tc>
                <a:tc>
                  <a:txBody>
                    <a:bodyPr/>
                    <a:lstStyle/>
                    <a:p>
                      <a:r>
                        <a:rPr lang="en-GB" sz="1600"/>
                        <a:t>0-5</a:t>
                      </a:r>
                    </a:p>
                  </a:txBody>
                  <a:tcPr marL="80411" marR="80411" marT="40206" marB="40206"/>
                </a:tc>
                <a:extLst>
                  <a:ext uri="{0D108BD9-81ED-4DB2-BD59-A6C34878D82A}">
                    <a16:rowId xmlns:a16="http://schemas.microsoft.com/office/drawing/2014/main" val="1996588862"/>
                  </a:ext>
                </a:extLst>
              </a:tr>
              <a:tr h="353809">
                <a:tc>
                  <a:txBody>
                    <a:bodyPr/>
                    <a:lstStyle/>
                    <a:p>
                      <a:r>
                        <a:rPr lang="en-GB" sz="1600"/>
                        <a:t>Union Meetings</a:t>
                      </a:r>
                    </a:p>
                  </a:txBody>
                  <a:tcPr marL="80411" marR="80411" marT="40206" marB="40206"/>
                </a:tc>
                <a:tc>
                  <a:txBody>
                    <a:bodyPr/>
                    <a:lstStyle/>
                    <a:p>
                      <a:r>
                        <a:rPr lang="en-GB" sz="1600"/>
                        <a:t>0-5</a:t>
                      </a:r>
                    </a:p>
                  </a:txBody>
                  <a:tcPr marL="80411" marR="80411" marT="40206" marB="40206"/>
                </a:tc>
                <a:extLst>
                  <a:ext uri="{0D108BD9-81ED-4DB2-BD59-A6C34878D82A}">
                    <a16:rowId xmlns:a16="http://schemas.microsoft.com/office/drawing/2014/main" val="3687339726"/>
                  </a:ext>
                </a:extLst>
              </a:tr>
              <a:tr h="353809">
                <a:tc>
                  <a:txBody>
                    <a:bodyPr/>
                    <a:lstStyle/>
                    <a:p>
                      <a:r>
                        <a:rPr lang="en-GB" sz="1600"/>
                        <a:t>ASN/GIRFEC Agenda</a:t>
                      </a:r>
                    </a:p>
                  </a:txBody>
                  <a:tcPr marL="80411" marR="80411" marT="40206" marB="40206"/>
                </a:tc>
                <a:tc>
                  <a:txBody>
                    <a:bodyPr/>
                    <a:lstStyle/>
                    <a:p>
                      <a:r>
                        <a:rPr lang="en-GB" sz="1600"/>
                        <a:t>0-20</a:t>
                      </a:r>
                    </a:p>
                  </a:txBody>
                  <a:tcPr marL="80411" marR="80411" marT="40206" marB="40206"/>
                </a:tc>
                <a:extLst>
                  <a:ext uri="{0D108BD9-81ED-4DB2-BD59-A6C34878D82A}">
                    <a16:rowId xmlns:a16="http://schemas.microsoft.com/office/drawing/2014/main" val="468461849"/>
                  </a:ext>
                </a:extLst>
              </a:tr>
              <a:tr h="353809">
                <a:tc>
                  <a:txBody>
                    <a:bodyPr/>
                    <a:lstStyle/>
                    <a:p>
                      <a:r>
                        <a:rPr lang="en-GB" sz="1600"/>
                        <a:t>Flexible Time</a:t>
                      </a:r>
                    </a:p>
                  </a:txBody>
                  <a:tcPr marL="80411" marR="80411" marT="40206" marB="40206"/>
                </a:tc>
                <a:tc>
                  <a:txBody>
                    <a:bodyPr/>
                    <a:lstStyle/>
                    <a:p>
                      <a:r>
                        <a:rPr lang="en-GB" sz="1600"/>
                        <a:t>0-10</a:t>
                      </a:r>
                    </a:p>
                  </a:txBody>
                  <a:tcPr marL="80411" marR="80411" marT="40206" marB="40206"/>
                </a:tc>
                <a:extLst>
                  <a:ext uri="{0D108BD9-81ED-4DB2-BD59-A6C34878D82A}">
                    <a16:rowId xmlns:a16="http://schemas.microsoft.com/office/drawing/2014/main" val="156028670"/>
                  </a:ext>
                </a:extLst>
              </a:tr>
              <a:tr h="353809">
                <a:tc>
                  <a:txBody>
                    <a:bodyPr/>
                    <a:lstStyle/>
                    <a:p>
                      <a:r>
                        <a:rPr lang="en-GB" sz="1600"/>
                        <a:t>Total</a:t>
                      </a:r>
                    </a:p>
                  </a:txBody>
                  <a:tcPr marL="80411" marR="80411" marT="40206" marB="40206"/>
                </a:tc>
                <a:tc>
                  <a:txBody>
                    <a:bodyPr/>
                    <a:lstStyle/>
                    <a:p>
                      <a:r>
                        <a:rPr lang="en-GB" sz="1600"/>
                        <a:t>195</a:t>
                      </a:r>
                    </a:p>
                  </a:txBody>
                  <a:tcPr marL="80411" marR="80411" marT="40206" marB="40206"/>
                </a:tc>
                <a:extLst>
                  <a:ext uri="{0D108BD9-81ED-4DB2-BD59-A6C34878D82A}">
                    <a16:rowId xmlns:a16="http://schemas.microsoft.com/office/drawing/2014/main" val="11044313"/>
                  </a:ext>
                </a:extLst>
              </a:tr>
            </a:tbl>
          </a:graphicData>
        </a:graphic>
      </p:graphicFrame>
    </p:spTree>
    <p:extLst>
      <p:ext uri="{BB962C8B-B14F-4D97-AF65-F5344CB8AC3E}">
        <p14:creationId xmlns:p14="http://schemas.microsoft.com/office/powerpoint/2010/main" val="1752981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2" name="Rectangle 71">
            <a:extLst>
              <a:ext uri="{FF2B5EF4-FFF2-40B4-BE49-F238E27FC236}">
                <a16:creationId xmlns:a16="http://schemas.microsoft.com/office/drawing/2014/main" id="{7049A7D3-684C-4C59-A4B6-7B308A6AD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346946"/>
            <a:ext cx="7667244"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D7B1087B-C592-40E7-B532-60B453A2FE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4299696"/>
            <a:ext cx="7667244"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a:extLst>
              <a:ext uri="{FF2B5EF4-FFF2-40B4-BE49-F238E27FC236}">
                <a16:creationId xmlns:a16="http://schemas.microsoft.com/office/drawing/2014/main" id="{14AE7447-E8F8-4A0F-9E3D-94842BFF88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484779"/>
            <a:ext cx="7667244"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5981F80-69EE-4E2B-82A8-47FDFD7720A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911" y="4068923"/>
            <a:ext cx="810678" cy="1080902"/>
            <a:chOff x="9685338" y="4460675"/>
            <a:chExt cx="1080904" cy="1080902"/>
          </a:xfrm>
        </p:grpSpPr>
        <p:sp>
          <p:nvSpPr>
            <p:cNvPr id="79" name="Oval 78">
              <a:extLst>
                <a:ext uri="{FF2B5EF4-FFF2-40B4-BE49-F238E27FC236}">
                  <a16:creationId xmlns:a16="http://schemas.microsoft.com/office/drawing/2014/main" id="{46CE0473-0B07-47EE-A016-EBD87F2C8C9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0" name="Oval 79">
              <a:extLst>
                <a:ext uri="{FF2B5EF4-FFF2-40B4-BE49-F238E27FC236}">
                  <a16:creationId xmlns:a16="http://schemas.microsoft.com/office/drawing/2014/main" id="{EDD0D1E4-DFCA-4DF0-9D37-571A5F529F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useBgFill="1">
        <p:nvSpPr>
          <p:cNvPr id="82" name="Rectangle 81">
            <a:extLst>
              <a:ext uri="{FF2B5EF4-FFF2-40B4-BE49-F238E27FC236}">
                <a16:creationId xmlns:a16="http://schemas.microsoft.com/office/drawing/2014/main" id="{FF0965A7-524A-44F1-B044-48411EA4F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4" name="Rectangle 83">
            <a:extLst>
              <a:ext uri="{FF2B5EF4-FFF2-40B4-BE49-F238E27FC236}">
                <a16:creationId xmlns:a16="http://schemas.microsoft.com/office/drawing/2014/main" id="{58EE5433-7B78-4432-965F-8790C3F42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03" y="653241"/>
            <a:ext cx="8181594"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8F7AAA96-ECD9-48EA-B942-1172BB519B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0600" y="822325"/>
            <a:ext cx="3862197" cy="4846228"/>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14" name="Rectangle 2"/>
          <p:cNvSpPr>
            <a:spLocks noGrp="1" noRot="1" noChangeArrowheads="1"/>
          </p:cNvSpPr>
          <p:nvPr>
            <p:ph type="title"/>
          </p:nvPr>
        </p:nvSpPr>
        <p:spPr>
          <a:xfrm>
            <a:off x="5034915" y="1054100"/>
            <a:ext cx="3461385" cy="3736099"/>
          </a:xfrm>
          <a:extLst>
            <a:ext uri="{91240B29-F687-4F45-9708-019B960494DF}">
              <a14:hiddenLine xmlns:a14="http://schemas.microsoft.com/office/drawing/2010/main" w="12700">
                <a:solidFill>
                  <a:schemeClr val="tx1"/>
                </a:solidFill>
                <a:miter lim="800000"/>
                <a:headEnd/>
                <a:tailEnd/>
              </a14:hiddenLine>
            </a:ext>
          </a:extLst>
        </p:spPr>
        <p:txBody>
          <a:bodyPr vert="horz" lIns="91440" tIns="45720" rIns="91440" bIns="45720" rtlCol="0" anchor="ctr">
            <a:normAutofit/>
          </a:bodyPr>
          <a:lstStyle/>
          <a:p>
            <a:pPr>
              <a:lnSpc>
                <a:spcPct val="80000"/>
              </a:lnSpc>
              <a:defRPr/>
            </a:pPr>
            <a:r>
              <a:rPr lang="en-US" sz="5400" dirty="0">
                <a:blipFill dpi="0" rotWithShape="1">
                  <a:blip r:embed="rId5"/>
                  <a:srcRect/>
                  <a:tile tx="6350" ty="-127000" sx="65000" sy="64000" flip="none" algn="tl"/>
                </a:blipFill>
              </a:rPr>
              <a:t>WTA Preparation – Time Allocations</a:t>
            </a:r>
          </a:p>
        </p:txBody>
      </p:sp>
      <p:sp>
        <p:nvSpPr>
          <p:cNvPr id="88" name="Rectangle 87">
            <a:extLst>
              <a:ext uri="{FF2B5EF4-FFF2-40B4-BE49-F238E27FC236}">
                <a16:creationId xmlns:a16="http://schemas.microsoft.com/office/drawing/2014/main" id="{248BD5A8-902E-46F3-9C9F-F939987C5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03" y="5756954"/>
            <a:ext cx="8181594"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3800B863-FA71-4FFB-9F30-56E95B0D3DF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5190" y="5257800"/>
            <a:ext cx="810678" cy="1080902"/>
            <a:chOff x="9685338" y="4460675"/>
            <a:chExt cx="1080904" cy="1080902"/>
          </a:xfrm>
        </p:grpSpPr>
        <p:sp>
          <p:nvSpPr>
            <p:cNvPr id="91" name="Oval 90">
              <a:extLst>
                <a:ext uri="{FF2B5EF4-FFF2-40B4-BE49-F238E27FC236}">
                  <a16:creationId xmlns:a16="http://schemas.microsoft.com/office/drawing/2014/main" id="{F974AC77-F93C-4C47-8BA3-991BBA2EF1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92" name="Oval 91">
              <a:extLst>
                <a:ext uri="{FF2B5EF4-FFF2-40B4-BE49-F238E27FC236}">
                  <a16:creationId xmlns:a16="http://schemas.microsoft.com/office/drawing/2014/main" id="{B170C1A4-4B9C-47A6-981D-0D71C56856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3315" name="Rectangle 3"/>
          <p:cNvSpPr>
            <a:spLocks noGrp="1" noChangeArrowheads="1"/>
          </p:cNvSpPr>
          <p:nvPr>
            <p:ph idx="1"/>
          </p:nvPr>
        </p:nvSpPr>
        <p:spPr>
          <a:xfrm>
            <a:off x="5034915" y="4790199"/>
            <a:ext cx="3461385" cy="668769"/>
          </a:xfrm>
          <a:extLst>
            <a:ext uri="{91240B29-F687-4F45-9708-019B960494DF}">
              <a14:hiddenLine xmlns:a14="http://schemas.microsoft.com/office/drawing/2010/main" w="12700">
                <a:solidFill>
                  <a:schemeClr val="tx1"/>
                </a:solidFill>
                <a:miter lim="800000"/>
                <a:headEnd/>
                <a:tailEnd/>
              </a14:hiddenLine>
            </a:ext>
          </a:extLst>
        </p:spPr>
        <p:txBody>
          <a:bodyPr vert="horz" lIns="91440" tIns="45720" rIns="91440" bIns="45720" rtlCol="0">
            <a:normAutofit/>
          </a:bodyPr>
          <a:lstStyle/>
          <a:p>
            <a:pPr marL="0" indent="0">
              <a:buNone/>
              <a:defRPr/>
            </a:pPr>
            <a:r>
              <a:rPr lang="en-US" sz="1700" dirty="0">
                <a:solidFill>
                  <a:srgbClr val="000000"/>
                </a:solidFill>
              </a:rPr>
              <a:t>Suggested Secondary Time Allocation</a:t>
            </a:r>
          </a:p>
        </p:txBody>
      </p:sp>
      <p:pic>
        <p:nvPicPr>
          <p:cNvPr id="3" name="Picture 2">
            <a:extLst>
              <a:ext uri="{FF2B5EF4-FFF2-40B4-BE49-F238E27FC236}">
                <a16:creationId xmlns:a16="http://schemas.microsoft.com/office/drawing/2014/main" id="{E742B708-8197-44A6-889F-D7DC104EEE68}"/>
              </a:ext>
            </a:extLst>
          </p:cNvPr>
          <p:cNvPicPr>
            <a:picLocks noChangeAspect="1"/>
          </p:cNvPicPr>
          <p:nvPr/>
        </p:nvPicPr>
        <p:blipFill>
          <a:blip r:embed="rId7"/>
          <a:stretch>
            <a:fillRect/>
          </a:stretch>
        </p:blipFill>
        <p:spPr>
          <a:xfrm>
            <a:off x="251520" y="733924"/>
            <a:ext cx="4483585" cy="5128563"/>
          </a:xfrm>
          <a:prstGeom prst="rect">
            <a:avLst/>
          </a:prstGeom>
        </p:spPr>
      </p:pic>
    </p:spTree>
    <p:extLst>
      <p:ext uri="{BB962C8B-B14F-4D97-AF65-F5344CB8AC3E}">
        <p14:creationId xmlns:p14="http://schemas.microsoft.com/office/powerpoint/2010/main" val="20154355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chemeClr val="bg2">
            <a:shade val="97000"/>
            <a:satMod val="150000"/>
          </a:schemeClr>
        </a:solidFill>
        <a:effectLst/>
      </p:bgPr>
    </p:bg>
    <p:spTree>
      <p:nvGrpSpPr>
        <p:cNvPr id="1" name=""/>
        <p:cNvGrpSpPr/>
        <p:nvPr/>
      </p:nvGrpSpPr>
      <p:grpSpPr>
        <a:xfrm>
          <a:off x="0" y="0"/>
          <a:ext cx="0" cy="0"/>
          <a:chOff x="0" y="0"/>
          <a:chExt cx="0" cy="0"/>
        </a:xfrm>
      </p:grpSpPr>
      <p:sp useBgFill="1">
        <p:nvSpPr>
          <p:cNvPr id="13322" name="Rectangle 71">
            <a:extLst>
              <a:ext uri="{FF2B5EF4-FFF2-40B4-BE49-F238E27FC236}">
                <a16:creationId xmlns:a16="http://schemas.microsoft.com/office/drawing/2014/main" id="{2427CF8A-A1AE-4DA2-B4D3-DD0D215DEA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3" name="Rectangle 73">
            <a:extLst>
              <a:ext uri="{FF2B5EF4-FFF2-40B4-BE49-F238E27FC236}">
                <a16:creationId xmlns:a16="http://schemas.microsoft.com/office/drawing/2014/main" id="{A4D3DE63-E06B-473D-8144-78398E35178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5997" y="0"/>
            <a:ext cx="345057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24" name="Rectangle 75">
            <a:extLst>
              <a:ext uri="{FF2B5EF4-FFF2-40B4-BE49-F238E27FC236}">
                <a16:creationId xmlns:a16="http://schemas.microsoft.com/office/drawing/2014/main" id="{838C5F6C-2147-447F-84CB-47BEB813B8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05996" y="0"/>
            <a:ext cx="3450571" cy="6857999"/>
          </a:xfrm>
          <a:prstGeom prst="rect">
            <a:avLst/>
          </a:prstGeom>
          <a:blipFill dpi="0" rotWithShape="1">
            <a:blip r:embed="rId3">
              <a:alphaModFix amt="4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325" name="Group 77">
            <a:extLst>
              <a:ext uri="{FF2B5EF4-FFF2-40B4-BE49-F238E27FC236}">
                <a16:creationId xmlns:a16="http://schemas.microsoft.com/office/drawing/2014/main" id="{4B0F093A-F2F4-4674-8265-42FC6DAFD0D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401725" y="6229681"/>
            <a:chExt cx="457200" cy="457200"/>
          </a:xfrm>
        </p:grpSpPr>
        <p:sp>
          <p:nvSpPr>
            <p:cNvPr id="79" name="Oval 78">
              <a:extLst>
                <a:ext uri="{FF2B5EF4-FFF2-40B4-BE49-F238E27FC236}">
                  <a16:creationId xmlns:a16="http://schemas.microsoft.com/office/drawing/2014/main" id="{740CB6A0-E815-4B40-8A6B-53CEED0430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01725" y="6229681"/>
              <a:ext cx="457200" cy="45720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3326" name="Oval 79">
              <a:extLst>
                <a:ext uri="{FF2B5EF4-FFF2-40B4-BE49-F238E27FC236}">
                  <a16:creationId xmlns:a16="http://schemas.microsoft.com/office/drawing/2014/main" id="{7002C1B4-2083-4F91-B4B2-8F3E8E3E2C1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30918" y="6258874"/>
              <a:ext cx="398813" cy="398815"/>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3314" name="Rectangle 2"/>
          <p:cNvSpPr>
            <a:spLocks noGrp="1" noRot="1" noChangeArrowheads="1"/>
          </p:cNvSpPr>
          <p:nvPr>
            <p:ph type="title"/>
          </p:nvPr>
        </p:nvSpPr>
        <p:spPr>
          <a:xfrm>
            <a:off x="6039462" y="643467"/>
            <a:ext cx="2684208" cy="5586213"/>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a:defRPr/>
            </a:pPr>
            <a:r>
              <a:rPr lang="en-US"/>
              <a:t>WTA Preparation – When?</a:t>
            </a:r>
            <a:endParaRPr lang="en-US" dirty="0"/>
          </a:p>
        </p:txBody>
      </p:sp>
      <p:sp>
        <p:nvSpPr>
          <p:cNvPr id="13315" name="Rectangle 3"/>
          <p:cNvSpPr>
            <a:spLocks noGrp="1" noChangeArrowheads="1"/>
          </p:cNvSpPr>
          <p:nvPr>
            <p:ph idx="1"/>
          </p:nvPr>
        </p:nvSpPr>
        <p:spPr>
          <a:xfrm>
            <a:off x="802386" y="643467"/>
            <a:ext cx="4411168" cy="5586214"/>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normAutofit/>
          </a:bodyPr>
          <a:lstStyle/>
          <a:p>
            <a:pPr marL="0" indent="0">
              <a:buNone/>
              <a:defRPr/>
            </a:pPr>
            <a:r>
              <a:rPr lang="en-US" sz="2400" dirty="0"/>
              <a:t>Begin to populate the </a:t>
            </a:r>
            <a:r>
              <a:rPr lang="en-US" sz="2400" dirty="0">
                <a:hlinkClick r:id="rId6" action="ppaction://hlinkfile"/>
              </a:rPr>
              <a:t>WTA spreadsheet</a:t>
            </a:r>
            <a:r>
              <a:rPr lang="en-US" sz="2400" dirty="0"/>
              <a:t> in the following order:</a:t>
            </a:r>
          </a:p>
          <a:p>
            <a:pPr lvl="1">
              <a:defRPr/>
            </a:pPr>
            <a:endParaRPr lang="en-US" dirty="0"/>
          </a:p>
          <a:p>
            <a:pPr lvl="1">
              <a:defRPr/>
            </a:pPr>
            <a:r>
              <a:rPr lang="en-US" dirty="0">
                <a:solidFill>
                  <a:srgbClr val="FFC000"/>
                </a:solidFill>
              </a:rPr>
              <a:t>Look at the Core (Whole School) Collegiate Activities</a:t>
            </a:r>
          </a:p>
          <a:p>
            <a:pPr lvl="2">
              <a:defRPr/>
            </a:pPr>
            <a:r>
              <a:rPr lang="en-US" dirty="0"/>
              <a:t>Parents Meetings</a:t>
            </a:r>
          </a:p>
          <a:p>
            <a:pPr lvl="2">
              <a:defRPr/>
            </a:pPr>
            <a:r>
              <a:rPr lang="en-US" dirty="0"/>
              <a:t>Reporting</a:t>
            </a:r>
          </a:p>
          <a:p>
            <a:pPr lvl="2">
              <a:defRPr/>
            </a:pPr>
            <a:r>
              <a:rPr lang="en-US" dirty="0"/>
              <a:t>Assessment (incl. prelim)/Tracking</a:t>
            </a:r>
          </a:p>
          <a:p>
            <a:pPr lvl="2">
              <a:defRPr/>
            </a:pPr>
            <a:endParaRPr lang="en-US" dirty="0"/>
          </a:p>
          <a:p>
            <a:pPr lvl="1">
              <a:defRPr/>
            </a:pPr>
            <a:r>
              <a:rPr lang="en-US" dirty="0">
                <a:solidFill>
                  <a:srgbClr val="FFC000"/>
                </a:solidFill>
              </a:rPr>
              <a:t>Look at other Core (Whole School) Collegiate Activities</a:t>
            </a:r>
          </a:p>
          <a:p>
            <a:pPr lvl="2">
              <a:defRPr/>
            </a:pPr>
            <a:r>
              <a:rPr lang="en-US" dirty="0"/>
              <a:t>Departmental Meetings</a:t>
            </a:r>
          </a:p>
          <a:p>
            <a:pPr lvl="2">
              <a:defRPr/>
            </a:pPr>
            <a:r>
              <a:rPr lang="en-US" dirty="0"/>
              <a:t>Staff Meetings</a:t>
            </a:r>
          </a:p>
          <a:p>
            <a:pPr lvl="2">
              <a:defRPr/>
            </a:pPr>
            <a:r>
              <a:rPr lang="en-US" dirty="0"/>
              <a:t>SNC Meetings</a:t>
            </a:r>
          </a:p>
          <a:p>
            <a:pPr lvl="2">
              <a:defRPr/>
            </a:pPr>
            <a:r>
              <a:rPr lang="en-US" dirty="0"/>
              <a:t>PRD</a:t>
            </a:r>
          </a:p>
        </p:txBody>
      </p:sp>
    </p:spTree>
    <p:extLst>
      <p:ext uri="{BB962C8B-B14F-4D97-AF65-F5344CB8AC3E}">
        <p14:creationId xmlns:p14="http://schemas.microsoft.com/office/powerpoint/2010/main" val="175206761"/>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Rot="1" noChangeArrowheads="1"/>
          </p:cNvSpPr>
          <p:nvPr>
            <p:ph type="title"/>
          </p:nvPr>
        </p:nvSpPr>
        <p:spPr>
          <a:xfrm>
            <a:off x="802386" y="484632"/>
            <a:ext cx="7543800" cy="1609344"/>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eaLnBrk="1" hangingPunct="1">
              <a:defRPr/>
            </a:pPr>
            <a:r>
              <a:rPr lang="en-US"/>
              <a:t>Contending and Changing Priorities</a:t>
            </a:r>
            <a:endParaRPr lang="en-US" dirty="0"/>
          </a:p>
        </p:txBody>
      </p:sp>
      <p:sp>
        <p:nvSpPr>
          <p:cNvPr id="10247" name="Rectangle 72">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2013293"/>
            <a:ext cx="75438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0248" name="Rectangle 3">
            <a:extLst>
              <a:ext uri="{FF2B5EF4-FFF2-40B4-BE49-F238E27FC236}">
                <a16:creationId xmlns:a16="http://schemas.microsoft.com/office/drawing/2014/main" id="{8ABDFD38-D8CD-4590-BD7F-2FF937AB6F72}"/>
              </a:ext>
            </a:extLst>
          </p:cNvPr>
          <p:cNvGraphicFramePr>
            <a:graphicFrameLocks noGrp="1"/>
          </p:cNvGraphicFramePr>
          <p:nvPr>
            <p:ph idx="1"/>
            <p:extLst>
              <p:ext uri="{D42A27DB-BD31-4B8C-83A1-F6EECF244321}">
                <p14:modId xmlns:p14="http://schemas.microsoft.com/office/powerpoint/2010/main" val="4017970752"/>
              </p:ext>
            </p:extLst>
          </p:nvPr>
        </p:nvGraphicFramePr>
        <p:xfrm>
          <a:off x="802481" y="2385390"/>
          <a:ext cx="7543800" cy="36178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711251381"/>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BCFFB95F-D901-4937-8084-8A7BAA84F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77232" y="0"/>
            <a:ext cx="3266767"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Rectangle 2"/>
          <p:cNvSpPr>
            <a:spLocks noGrp="1" noRot="1" noChangeArrowheads="1"/>
          </p:cNvSpPr>
          <p:nvPr>
            <p:ph type="title"/>
          </p:nvPr>
        </p:nvSpPr>
        <p:spPr>
          <a:xfrm>
            <a:off x="6359832" y="639763"/>
            <a:ext cx="2284555" cy="5177377"/>
          </a:xfrm>
          <a:ln>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eaLnBrk="1" hangingPunct="1">
              <a:defRPr/>
            </a:pPr>
            <a:r>
              <a:rPr lang="en-US" sz="3500"/>
              <a:t>Branch Decision Making</a:t>
            </a:r>
          </a:p>
        </p:txBody>
      </p:sp>
      <p:grpSp>
        <p:nvGrpSpPr>
          <p:cNvPr id="75" name="Group 74">
            <a:extLst>
              <a:ext uri="{FF2B5EF4-FFF2-40B4-BE49-F238E27FC236}">
                <a16:creationId xmlns:a16="http://schemas.microsoft.com/office/drawing/2014/main" id="{60F473BD-3FD3-4548-A8F5-11D3C9CB8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76" name="Oval 75">
              <a:extLst>
                <a:ext uri="{FF2B5EF4-FFF2-40B4-BE49-F238E27FC236}">
                  <a16:creationId xmlns:a16="http://schemas.microsoft.com/office/drawing/2014/main" id="{691E02ED-3E2E-4396-B6DE-5F93F2F1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7" name="Oval 76">
              <a:extLst>
                <a:ext uri="{FF2B5EF4-FFF2-40B4-BE49-F238E27FC236}">
                  <a16:creationId xmlns:a16="http://schemas.microsoft.com/office/drawing/2014/main" id="{28F088F5-B4E7-43B9-88F4-8667026E4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16389" name="Rectangle 3">
            <a:extLst>
              <a:ext uri="{FF2B5EF4-FFF2-40B4-BE49-F238E27FC236}">
                <a16:creationId xmlns:a16="http://schemas.microsoft.com/office/drawing/2014/main" id="{9B8CF853-743B-4502-B292-BD9A6FB0E3DF}"/>
              </a:ext>
            </a:extLst>
          </p:cNvPr>
          <p:cNvGraphicFramePr>
            <a:graphicFrameLocks noGrp="1"/>
          </p:cNvGraphicFramePr>
          <p:nvPr>
            <p:ph idx="1"/>
            <p:extLst>
              <p:ext uri="{D42A27DB-BD31-4B8C-83A1-F6EECF244321}">
                <p14:modId xmlns:p14="http://schemas.microsoft.com/office/powerpoint/2010/main" val="4218441211"/>
              </p:ext>
            </p:extLst>
          </p:nvPr>
        </p:nvGraphicFramePr>
        <p:xfrm>
          <a:off x="466725" y="639763"/>
          <a:ext cx="4929187" cy="5588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40822125"/>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59FD8-453E-F28E-A70E-0F11B4481139}"/>
              </a:ext>
            </a:extLst>
          </p:cNvPr>
          <p:cNvSpPr>
            <a:spLocks noGrp="1"/>
          </p:cNvSpPr>
          <p:nvPr>
            <p:ph type="title"/>
          </p:nvPr>
        </p:nvSpPr>
        <p:spPr/>
        <p:txBody>
          <a:bodyPr/>
          <a:lstStyle/>
          <a:p>
            <a:r>
              <a:rPr lang="en-GB" dirty="0"/>
              <a:t>The Edinburgh WTA</a:t>
            </a:r>
          </a:p>
        </p:txBody>
      </p:sp>
      <p:sp>
        <p:nvSpPr>
          <p:cNvPr id="3" name="Content Placeholder 2">
            <a:extLst>
              <a:ext uri="{FF2B5EF4-FFF2-40B4-BE49-F238E27FC236}">
                <a16:creationId xmlns:a16="http://schemas.microsoft.com/office/drawing/2014/main" id="{8B0E5CA0-1E95-CAFD-7D9F-64A2A61F8BE9}"/>
              </a:ext>
            </a:extLst>
          </p:cNvPr>
          <p:cNvSpPr>
            <a:spLocks noGrp="1"/>
          </p:cNvSpPr>
          <p:nvPr>
            <p:ph idx="1"/>
          </p:nvPr>
        </p:nvSpPr>
        <p:spPr/>
        <p:txBody>
          <a:bodyPr/>
          <a:lstStyle/>
          <a:p>
            <a:r>
              <a:rPr lang="en-GB" dirty="0">
                <a:hlinkClick r:id="rId2"/>
              </a:rPr>
              <a:t>https://www.eis.org.uk/edinburgh</a:t>
            </a:r>
            <a:endParaRPr lang="en-GB" dirty="0"/>
          </a:p>
          <a:p>
            <a:endParaRPr lang="en-GB" dirty="0"/>
          </a:p>
          <a:p>
            <a:r>
              <a:rPr lang="en-GB" dirty="0"/>
              <a:t>Branch meetings where HT is an EIS member…</a:t>
            </a:r>
          </a:p>
          <a:p>
            <a:endParaRPr lang="en-GB" dirty="0"/>
          </a:p>
        </p:txBody>
      </p:sp>
    </p:spTree>
    <p:extLst>
      <p:ext uri="{BB962C8B-B14F-4D97-AF65-F5344CB8AC3E}">
        <p14:creationId xmlns:p14="http://schemas.microsoft.com/office/powerpoint/2010/main" val="2668161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5" name="Oval 74">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776" y="1679569"/>
            <a:ext cx="2624148" cy="3498858"/>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7" name="Oval 76">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4600" y="1864667"/>
            <a:ext cx="2346500"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6386" name="Rectangle 2"/>
          <p:cNvSpPr>
            <a:spLocks noGrp="1" noRot="1" noChangeArrowheads="1"/>
          </p:cNvSpPr>
          <p:nvPr>
            <p:ph type="title"/>
          </p:nvPr>
        </p:nvSpPr>
        <p:spPr>
          <a:xfrm>
            <a:off x="1117608" y="2376862"/>
            <a:ext cx="1980485" cy="2104273"/>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algn="ctr">
              <a:defRPr/>
            </a:pPr>
            <a:r>
              <a:rPr lang="en-US" sz="2600">
                <a:solidFill>
                  <a:srgbClr val="FFFFFF"/>
                </a:solidFill>
              </a:rPr>
              <a:t>What happens next…</a:t>
            </a:r>
          </a:p>
        </p:txBody>
      </p:sp>
      <p:sp>
        <p:nvSpPr>
          <p:cNvPr id="79" name="Rectangle 78">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169508" y="3398744"/>
            <a:ext cx="3657600" cy="60512"/>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6389" name="Rectangle 3">
            <a:extLst>
              <a:ext uri="{FF2B5EF4-FFF2-40B4-BE49-F238E27FC236}">
                <a16:creationId xmlns:a16="http://schemas.microsoft.com/office/drawing/2014/main" id="{09C0CE3D-E803-44B5-AA4F-8FFE098BF22D}"/>
              </a:ext>
            </a:extLst>
          </p:cNvPr>
          <p:cNvGraphicFramePr>
            <a:graphicFrameLocks noGrp="1"/>
          </p:cNvGraphicFramePr>
          <p:nvPr>
            <p:ph idx="1"/>
            <p:extLst>
              <p:ext uri="{D42A27DB-BD31-4B8C-83A1-F6EECF244321}">
                <p14:modId xmlns:p14="http://schemas.microsoft.com/office/powerpoint/2010/main" val="852471859"/>
              </p:ext>
            </p:extLst>
          </p:nvPr>
        </p:nvGraphicFramePr>
        <p:xfrm>
          <a:off x="4561284" y="725488"/>
          <a:ext cx="3856434" cy="54070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369957401"/>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idx="1"/>
          </p:nvPr>
        </p:nvSpPr>
        <p:spPr>
          <a:xfrm>
            <a:off x="323528" y="1124744"/>
            <a:ext cx="8568952" cy="5047456"/>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fontScale="92500"/>
          </a:bodyPr>
          <a:lstStyle/>
          <a:p>
            <a:pPr marL="0" indent="0" algn="ctr">
              <a:buNone/>
              <a:defRPr/>
            </a:pPr>
            <a:r>
              <a:rPr lang="en-GB" sz="9600" dirty="0"/>
              <a:t>Negotiation</a:t>
            </a:r>
          </a:p>
          <a:p>
            <a:pPr marL="0" indent="0" algn="ctr">
              <a:buNone/>
              <a:defRPr/>
            </a:pPr>
            <a:r>
              <a:rPr lang="en-GB" sz="9600" dirty="0"/>
              <a:t>and </a:t>
            </a:r>
          </a:p>
          <a:p>
            <a:pPr marL="0" indent="0" algn="ctr">
              <a:buNone/>
              <a:defRPr/>
            </a:pPr>
            <a:r>
              <a:rPr lang="en-GB" sz="9600" dirty="0"/>
              <a:t>Communication</a:t>
            </a:r>
          </a:p>
        </p:txBody>
      </p:sp>
    </p:spTree>
    <p:extLst>
      <p:ext uri="{BB962C8B-B14F-4D97-AF65-F5344CB8AC3E}">
        <p14:creationId xmlns:p14="http://schemas.microsoft.com/office/powerpoint/2010/main" val="256303508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16393" name="Rectangle 72">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394" name="Oval 74">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776" y="1679569"/>
            <a:ext cx="2624148" cy="3498858"/>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395" name="Oval 76">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4600" y="1864667"/>
            <a:ext cx="2346500"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6386" name="Rectangle 2"/>
          <p:cNvSpPr>
            <a:spLocks noGrp="1" noRot="1" noChangeArrowheads="1"/>
          </p:cNvSpPr>
          <p:nvPr>
            <p:ph type="title"/>
          </p:nvPr>
        </p:nvSpPr>
        <p:spPr>
          <a:xfrm>
            <a:off x="1117608" y="2376862"/>
            <a:ext cx="1980485" cy="2104273"/>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algn="ctr">
              <a:defRPr/>
            </a:pPr>
            <a:r>
              <a:rPr lang="en-GB" sz="2600">
                <a:solidFill>
                  <a:srgbClr val="FFFFFF"/>
                </a:solidFill>
              </a:rPr>
              <a:t>Negotiation</a:t>
            </a:r>
          </a:p>
        </p:txBody>
      </p:sp>
      <p:sp>
        <p:nvSpPr>
          <p:cNvPr id="79" name="Rectangle 78">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169508" y="3398744"/>
            <a:ext cx="3657600" cy="60512"/>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6396" name="Rectangle 3">
            <a:extLst>
              <a:ext uri="{FF2B5EF4-FFF2-40B4-BE49-F238E27FC236}">
                <a16:creationId xmlns:a16="http://schemas.microsoft.com/office/drawing/2014/main" id="{1E6CCD6A-C1C2-4CB4-BA3C-D0435B125A5E}"/>
              </a:ext>
            </a:extLst>
          </p:cNvPr>
          <p:cNvGraphicFramePr>
            <a:graphicFrameLocks noGrp="1"/>
          </p:cNvGraphicFramePr>
          <p:nvPr>
            <p:ph idx="1"/>
            <p:extLst>
              <p:ext uri="{D42A27DB-BD31-4B8C-83A1-F6EECF244321}">
                <p14:modId xmlns:p14="http://schemas.microsoft.com/office/powerpoint/2010/main" val="719559660"/>
              </p:ext>
            </p:extLst>
          </p:nvPr>
        </p:nvGraphicFramePr>
        <p:xfrm>
          <a:off x="4561284" y="725488"/>
          <a:ext cx="3856434" cy="54070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42997424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323528" y="798394"/>
            <a:ext cx="4026696" cy="1637730"/>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Autofit/>
          </a:bodyPr>
          <a:lstStyle/>
          <a:p>
            <a:pPr>
              <a:defRPr/>
            </a:pPr>
            <a:r>
              <a:rPr lang="en-GB" sz="7200" dirty="0"/>
              <a:t>Balance of Power</a:t>
            </a:r>
          </a:p>
        </p:txBody>
      </p:sp>
      <p:sp>
        <p:nvSpPr>
          <p:cNvPr id="16387" name="Rectangle 3"/>
          <p:cNvSpPr>
            <a:spLocks noGrp="1" noChangeArrowheads="1"/>
          </p:cNvSpPr>
          <p:nvPr>
            <p:ph idx="1"/>
          </p:nvPr>
        </p:nvSpPr>
        <p:spPr>
          <a:xfrm>
            <a:off x="0" y="2578608"/>
            <a:ext cx="4572000" cy="3593592"/>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lnSpcReduction="10000"/>
          </a:bodyPr>
          <a:lstStyle/>
          <a:p>
            <a:pPr marL="0" indent="0">
              <a:buNone/>
              <a:defRPr/>
            </a:pPr>
            <a:r>
              <a:rPr lang="en-GB" sz="1800" b="1" dirty="0"/>
              <a:t>Never Underestimate Your Own Power!</a:t>
            </a:r>
          </a:p>
          <a:p>
            <a:pPr marL="0" indent="0">
              <a:buNone/>
              <a:defRPr/>
            </a:pPr>
            <a:endParaRPr lang="en-GB" sz="1500" dirty="0"/>
          </a:p>
          <a:p>
            <a:pPr lvl="1">
              <a:defRPr/>
            </a:pPr>
            <a:r>
              <a:rPr lang="en-GB" dirty="0"/>
              <a:t>To reward – give what the other side wants.</a:t>
            </a:r>
          </a:p>
          <a:p>
            <a:pPr marL="274320" lvl="1" indent="0">
              <a:buNone/>
              <a:defRPr/>
            </a:pPr>
            <a:endParaRPr lang="en-GB" dirty="0"/>
          </a:p>
          <a:p>
            <a:pPr lvl="1">
              <a:defRPr/>
            </a:pPr>
            <a:r>
              <a:rPr lang="en-GB" dirty="0"/>
              <a:t>To threaten – deny what the other side needs.</a:t>
            </a:r>
          </a:p>
          <a:p>
            <a:pPr marL="274320" lvl="1" indent="0">
              <a:buNone/>
              <a:defRPr/>
            </a:pPr>
            <a:endParaRPr lang="en-GB" dirty="0"/>
          </a:p>
          <a:p>
            <a:pPr lvl="1">
              <a:defRPr/>
            </a:pPr>
            <a:r>
              <a:rPr lang="en-GB" dirty="0"/>
              <a:t>Legitimate argument – factual, logical, beneficial.</a:t>
            </a:r>
          </a:p>
          <a:p>
            <a:pPr marL="274320" lvl="1" indent="0">
              <a:buNone/>
              <a:defRPr/>
            </a:pPr>
            <a:endParaRPr lang="en-GB" dirty="0"/>
          </a:p>
          <a:p>
            <a:pPr lvl="1">
              <a:defRPr/>
            </a:pPr>
            <a:r>
              <a:rPr lang="en-GB" dirty="0"/>
              <a:t>Sympathy</a:t>
            </a:r>
          </a:p>
        </p:txBody>
      </p:sp>
      <p:pic>
        <p:nvPicPr>
          <p:cNvPr id="16389" name="Picture 16388" descr="Checkmate in a chess game">
            <a:extLst>
              <a:ext uri="{FF2B5EF4-FFF2-40B4-BE49-F238E27FC236}">
                <a16:creationId xmlns:a16="http://schemas.microsoft.com/office/drawing/2014/main" id="{BB8A2826-B37C-419F-9BB3-11701BEC458A}"/>
              </a:ext>
            </a:extLst>
          </p:cNvPr>
          <p:cNvPicPr>
            <a:picLocks noChangeAspect="1"/>
          </p:cNvPicPr>
          <p:nvPr/>
        </p:nvPicPr>
        <p:blipFill rotWithShape="1">
          <a:blip r:embed="rId3"/>
          <a:srcRect l="22736" r="25250" b="2"/>
          <a:stretch/>
        </p:blipFill>
        <p:spPr>
          <a:xfrm>
            <a:off x="4434843" y="10"/>
            <a:ext cx="4709157" cy="6857990"/>
          </a:xfrm>
          <a:custGeom>
            <a:avLst/>
            <a:gdLst/>
            <a:ahLst/>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sp>
        <p:nvSpPr>
          <p:cNvPr id="73" name="Freeform: Shape 72">
            <a:extLst>
              <a:ext uri="{FF2B5EF4-FFF2-40B4-BE49-F238E27FC236}">
                <a16:creationId xmlns:a16="http://schemas.microsoft.com/office/drawing/2014/main" id="{484E34F7-E155-426C-A88E-8AEA6CF3F7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34842" y="0"/>
            <a:ext cx="4709158" cy="685800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a:blipFill dpi="0" rotWithShape="1">
            <a:blip r:embed="rId4">
              <a:alphaModFix amt="30000"/>
              <a:duotone>
                <a:prstClr val="black"/>
                <a:schemeClr val="accent1">
                  <a:tint val="45000"/>
                  <a:satMod val="400000"/>
                </a:schemeClr>
              </a:duotone>
              <a:extLst>
                <a:ext uri="{BEBA8EAE-BF5A-486C-A8C5-ECC9F3942E4B}">
                  <a14:imgProps xmlns:a14="http://schemas.microsoft.com/office/drawing/2010/main">
                    <a14:imgLayer r:embed="rId5">
                      <a14:imgEffect>
                        <a14:sharpenSoften amount="61000"/>
                      </a14:imgEffect>
                      <a14:imgEffect>
                        <a14:brightnessContrast bright="-25000" contrast="20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3759128884"/>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9" name="Rectangle 72">
            <a:extLst>
              <a:ext uri="{FF2B5EF4-FFF2-40B4-BE49-F238E27FC236}">
                <a16:creationId xmlns:a16="http://schemas.microsoft.com/office/drawing/2014/main" id="{BCFFB95F-D901-4937-8084-8A7BAA84F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77232" y="0"/>
            <a:ext cx="3266767"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Rectangle 2"/>
          <p:cNvSpPr>
            <a:spLocks noGrp="1" noRot="1" noChangeArrowheads="1"/>
          </p:cNvSpPr>
          <p:nvPr>
            <p:ph type="title"/>
          </p:nvPr>
        </p:nvSpPr>
        <p:spPr>
          <a:xfrm>
            <a:off x="6359832" y="639763"/>
            <a:ext cx="2284555" cy="5177377"/>
          </a:xfrm>
          <a:ln>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eaLnBrk="1" hangingPunct="1">
              <a:defRPr/>
            </a:pPr>
            <a:r>
              <a:rPr lang="en-US" sz="3200" dirty="0"/>
              <a:t> </a:t>
            </a:r>
            <a:r>
              <a:rPr lang="en-US" sz="4800" dirty="0"/>
              <a:t>COURSE     OVERVIEW </a:t>
            </a:r>
          </a:p>
        </p:txBody>
      </p:sp>
      <p:grpSp>
        <p:nvGrpSpPr>
          <p:cNvPr id="4110" name="Group 74">
            <a:extLst>
              <a:ext uri="{FF2B5EF4-FFF2-40B4-BE49-F238E27FC236}">
                <a16:creationId xmlns:a16="http://schemas.microsoft.com/office/drawing/2014/main" id="{60F473BD-3FD3-4548-A8F5-11D3C9CB8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76" name="Oval 75">
              <a:extLst>
                <a:ext uri="{FF2B5EF4-FFF2-40B4-BE49-F238E27FC236}">
                  <a16:creationId xmlns:a16="http://schemas.microsoft.com/office/drawing/2014/main" id="{691E02ED-3E2E-4396-B6DE-5F93F2F1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111" name="Oval 76">
              <a:extLst>
                <a:ext uri="{FF2B5EF4-FFF2-40B4-BE49-F238E27FC236}">
                  <a16:creationId xmlns:a16="http://schemas.microsoft.com/office/drawing/2014/main" id="{28F088F5-B4E7-43B9-88F4-8667026E4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4112" name="Rectangle 3">
            <a:extLst>
              <a:ext uri="{FF2B5EF4-FFF2-40B4-BE49-F238E27FC236}">
                <a16:creationId xmlns:a16="http://schemas.microsoft.com/office/drawing/2014/main" id="{C7748FBF-7ED6-4996-B56D-B96205E1AA75}"/>
              </a:ext>
            </a:extLst>
          </p:cNvPr>
          <p:cNvGraphicFramePr>
            <a:graphicFrameLocks noGrp="1"/>
          </p:cNvGraphicFramePr>
          <p:nvPr>
            <p:ph idx="1"/>
            <p:extLst>
              <p:ext uri="{D42A27DB-BD31-4B8C-83A1-F6EECF244321}">
                <p14:modId xmlns:p14="http://schemas.microsoft.com/office/powerpoint/2010/main" val="3707571412"/>
              </p:ext>
            </p:extLst>
          </p:nvPr>
        </p:nvGraphicFramePr>
        <p:xfrm>
          <a:off x="466725" y="639763"/>
          <a:ext cx="4929187" cy="5588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79356804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802386" y="484632"/>
            <a:ext cx="7543800" cy="1609344"/>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eaLnBrk="1" hangingPunct="1">
              <a:defRPr/>
            </a:pPr>
            <a:r>
              <a:rPr lang="en-US" dirty="0"/>
              <a:t>Balance of power</a:t>
            </a:r>
          </a:p>
        </p:txBody>
      </p:sp>
      <p:sp>
        <p:nvSpPr>
          <p:cNvPr id="73" name="Rectangle 72">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2013293"/>
            <a:ext cx="75438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197" name="Rectangle 3">
            <a:extLst>
              <a:ext uri="{FF2B5EF4-FFF2-40B4-BE49-F238E27FC236}">
                <a16:creationId xmlns:a16="http://schemas.microsoft.com/office/drawing/2014/main" id="{0F491CEF-B5C6-4D38-A07A-98DA4D868D99}"/>
              </a:ext>
            </a:extLst>
          </p:cNvPr>
          <p:cNvGraphicFramePr>
            <a:graphicFrameLocks noGrp="1"/>
          </p:cNvGraphicFramePr>
          <p:nvPr>
            <p:ph idx="1"/>
            <p:extLst>
              <p:ext uri="{D42A27DB-BD31-4B8C-83A1-F6EECF244321}">
                <p14:modId xmlns:p14="http://schemas.microsoft.com/office/powerpoint/2010/main" val="4047770045"/>
              </p:ext>
            </p:extLst>
          </p:nvPr>
        </p:nvGraphicFramePr>
        <p:xfrm>
          <a:off x="802481" y="2385390"/>
          <a:ext cx="7543800" cy="36178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59437474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15366" name="Rectangle 72">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5367" name="Oval 74">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776" y="1679569"/>
            <a:ext cx="2624148" cy="3498858"/>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5368" name="Oval 76">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4600" y="1864667"/>
            <a:ext cx="2346500"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5362" name="Rectangle 2"/>
          <p:cNvSpPr>
            <a:spLocks noGrp="1" noRot="1" noChangeArrowheads="1"/>
          </p:cNvSpPr>
          <p:nvPr>
            <p:ph type="title"/>
          </p:nvPr>
        </p:nvSpPr>
        <p:spPr>
          <a:xfrm>
            <a:off x="1117608" y="2376862"/>
            <a:ext cx="1980485" cy="2104273"/>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algn="ctr" eaLnBrk="1" hangingPunct="1">
              <a:defRPr/>
            </a:pPr>
            <a:r>
              <a:rPr lang="en-US" sz="2600" dirty="0">
                <a:solidFill>
                  <a:srgbClr val="FFFFFF"/>
                </a:solidFill>
              </a:rPr>
              <a:t>Preparation</a:t>
            </a:r>
          </a:p>
        </p:txBody>
      </p:sp>
      <p:sp>
        <p:nvSpPr>
          <p:cNvPr id="79" name="Rectangle 78">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169508" y="3398744"/>
            <a:ext cx="3657600" cy="60512"/>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5369" name="Rectangle 3">
            <a:extLst>
              <a:ext uri="{FF2B5EF4-FFF2-40B4-BE49-F238E27FC236}">
                <a16:creationId xmlns:a16="http://schemas.microsoft.com/office/drawing/2014/main" id="{0A57FA24-F6AA-40C4-B6E9-B3D7E8F65FE1}"/>
              </a:ext>
            </a:extLst>
          </p:cNvPr>
          <p:cNvGraphicFramePr>
            <a:graphicFrameLocks noGrp="1"/>
          </p:cNvGraphicFramePr>
          <p:nvPr>
            <p:ph idx="1"/>
            <p:extLst>
              <p:ext uri="{D42A27DB-BD31-4B8C-83A1-F6EECF244321}">
                <p14:modId xmlns:p14="http://schemas.microsoft.com/office/powerpoint/2010/main" val="1295357757"/>
              </p:ext>
            </p:extLst>
          </p:nvPr>
        </p:nvGraphicFramePr>
        <p:xfrm>
          <a:off x="4561284" y="725488"/>
          <a:ext cx="3856434" cy="54070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15235220"/>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5" name="Oval 74">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776" y="1679569"/>
            <a:ext cx="2624148" cy="3498858"/>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7" name="Oval 76">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4600" y="1864667"/>
            <a:ext cx="2346500"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6386" name="Rectangle 2"/>
          <p:cNvSpPr>
            <a:spLocks noGrp="1" noRot="1" noChangeArrowheads="1"/>
          </p:cNvSpPr>
          <p:nvPr>
            <p:ph type="title"/>
          </p:nvPr>
        </p:nvSpPr>
        <p:spPr>
          <a:xfrm>
            <a:off x="1117608" y="2376862"/>
            <a:ext cx="1980485" cy="2104273"/>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algn="ctr">
              <a:defRPr/>
            </a:pPr>
            <a:r>
              <a:rPr lang="en-GB" sz="2600">
                <a:solidFill>
                  <a:srgbClr val="FFFFFF"/>
                </a:solidFill>
              </a:rPr>
              <a:t>Approach to Negotiation</a:t>
            </a:r>
          </a:p>
        </p:txBody>
      </p:sp>
      <p:sp>
        <p:nvSpPr>
          <p:cNvPr id="79" name="Rectangle 78">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169508" y="3398744"/>
            <a:ext cx="3657600" cy="60512"/>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6389" name="Rectangle 3">
            <a:extLst>
              <a:ext uri="{FF2B5EF4-FFF2-40B4-BE49-F238E27FC236}">
                <a16:creationId xmlns:a16="http://schemas.microsoft.com/office/drawing/2014/main" id="{B1BF0BBF-CC48-4A86-85F1-3D9E66E9C28D}"/>
              </a:ext>
            </a:extLst>
          </p:cNvPr>
          <p:cNvGraphicFramePr>
            <a:graphicFrameLocks noGrp="1"/>
          </p:cNvGraphicFramePr>
          <p:nvPr>
            <p:ph idx="1"/>
            <p:extLst>
              <p:ext uri="{D42A27DB-BD31-4B8C-83A1-F6EECF244321}">
                <p14:modId xmlns:p14="http://schemas.microsoft.com/office/powerpoint/2010/main" val="269863573"/>
              </p:ext>
            </p:extLst>
          </p:nvPr>
        </p:nvGraphicFramePr>
        <p:xfrm>
          <a:off x="4561284" y="725488"/>
          <a:ext cx="3856434" cy="54070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16524927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5" name="Oval 74">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776" y="1679569"/>
            <a:ext cx="2624148" cy="3498858"/>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16390" name="Oval 76">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4600" y="1864667"/>
            <a:ext cx="2346500"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6386" name="Rectangle 2"/>
          <p:cNvSpPr>
            <a:spLocks noGrp="1" noRot="1" noChangeArrowheads="1"/>
          </p:cNvSpPr>
          <p:nvPr>
            <p:ph type="title"/>
          </p:nvPr>
        </p:nvSpPr>
        <p:spPr>
          <a:xfrm>
            <a:off x="1117608" y="2376862"/>
            <a:ext cx="1980485" cy="2104273"/>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algn="ctr">
              <a:defRPr/>
            </a:pPr>
            <a:r>
              <a:rPr lang="en-GB" sz="2600">
                <a:solidFill>
                  <a:srgbClr val="FFFFFF"/>
                </a:solidFill>
              </a:rPr>
              <a:t>The Negotiation Process</a:t>
            </a:r>
          </a:p>
        </p:txBody>
      </p:sp>
      <p:sp>
        <p:nvSpPr>
          <p:cNvPr id="79" name="Rectangle 78">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169508" y="3398744"/>
            <a:ext cx="3657600" cy="60512"/>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6391" name="Rectangle 3">
            <a:extLst>
              <a:ext uri="{FF2B5EF4-FFF2-40B4-BE49-F238E27FC236}">
                <a16:creationId xmlns:a16="http://schemas.microsoft.com/office/drawing/2014/main" id="{C912BE1E-EF72-4EF2-A012-29398F42CB9F}"/>
              </a:ext>
            </a:extLst>
          </p:cNvPr>
          <p:cNvGraphicFramePr>
            <a:graphicFrameLocks noGrp="1"/>
          </p:cNvGraphicFramePr>
          <p:nvPr>
            <p:ph idx="1"/>
            <p:extLst>
              <p:ext uri="{D42A27DB-BD31-4B8C-83A1-F6EECF244321}">
                <p14:modId xmlns:p14="http://schemas.microsoft.com/office/powerpoint/2010/main" val="1893404516"/>
              </p:ext>
            </p:extLst>
          </p:nvPr>
        </p:nvGraphicFramePr>
        <p:xfrm>
          <a:off x="4561284" y="725488"/>
          <a:ext cx="3856434" cy="54070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743594955"/>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75" name="Oval 74">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95776" y="1679569"/>
            <a:ext cx="2624148" cy="3498858"/>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7" name="Oval 76">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4600" y="1864667"/>
            <a:ext cx="2346500"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sp>
        <p:nvSpPr>
          <p:cNvPr id="16386" name="Rectangle 2"/>
          <p:cNvSpPr>
            <a:spLocks noGrp="1" noRot="1" noChangeArrowheads="1"/>
          </p:cNvSpPr>
          <p:nvPr>
            <p:ph type="title"/>
          </p:nvPr>
        </p:nvSpPr>
        <p:spPr>
          <a:xfrm>
            <a:off x="1117608" y="2376862"/>
            <a:ext cx="1980485" cy="2104273"/>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algn="ctr">
              <a:defRPr/>
            </a:pPr>
            <a:r>
              <a:rPr lang="en-GB" sz="2400">
                <a:solidFill>
                  <a:srgbClr val="FFFFFF"/>
                </a:solidFill>
              </a:rPr>
              <a:t>Communication</a:t>
            </a:r>
          </a:p>
        </p:txBody>
      </p:sp>
      <p:sp>
        <p:nvSpPr>
          <p:cNvPr id="79" name="Rectangle 78">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169508" y="3398744"/>
            <a:ext cx="3657600" cy="60512"/>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6389" name="Rectangle 3">
            <a:extLst>
              <a:ext uri="{FF2B5EF4-FFF2-40B4-BE49-F238E27FC236}">
                <a16:creationId xmlns:a16="http://schemas.microsoft.com/office/drawing/2014/main" id="{3B34E394-2822-40B6-A5C0-73DADF265056}"/>
              </a:ext>
            </a:extLst>
          </p:cNvPr>
          <p:cNvGraphicFramePr>
            <a:graphicFrameLocks noGrp="1"/>
          </p:cNvGraphicFramePr>
          <p:nvPr>
            <p:ph idx="1"/>
            <p:extLst>
              <p:ext uri="{D42A27DB-BD31-4B8C-83A1-F6EECF244321}">
                <p14:modId xmlns:p14="http://schemas.microsoft.com/office/powerpoint/2010/main" val="1026649244"/>
              </p:ext>
            </p:extLst>
          </p:nvPr>
        </p:nvGraphicFramePr>
        <p:xfrm>
          <a:off x="4561284" y="725488"/>
          <a:ext cx="3856434" cy="540702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195091857"/>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Rot="1" noChangeArrowheads="1"/>
          </p:cNvSpPr>
          <p:nvPr>
            <p:ph type="title"/>
          </p:nvPr>
        </p:nvSpPr>
        <p:spPr>
          <a:xfrm>
            <a:off x="802386" y="484632"/>
            <a:ext cx="7543800" cy="1609344"/>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eaLnBrk="1" hangingPunct="1">
              <a:defRPr/>
            </a:pPr>
            <a:r>
              <a:rPr lang="en-US" dirty="0" err="1"/>
              <a:t>CoMmunication</a:t>
            </a:r>
            <a:endParaRPr lang="en-US" dirty="0"/>
          </a:p>
        </p:txBody>
      </p:sp>
      <p:sp>
        <p:nvSpPr>
          <p:cNvPr id="9225" name="Rectangle 137">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2013293"/>
            <a:ext cx="75438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9221" name="Rectangle 3">
            <a:extLst>
              <a:ext uri="{FF2B5EF4-FFF2-40B4-BE49-F238E27FC236}">
                <a16:creationId xmlns:a16="http://schemas.microsoft.com/office/drawing/2014/main" id="{A6F4A598-109D-47C9-A461-A7CB3E988E63}"/>
              </a:ext>
            </a:extLst>
          </p:cNvPr>
          <p:cNvGraphicFramePr>
            <a:graphicFrameLocks noGrp="1"/>
          </p:cNvGraphicFramePr>
          <p:nvPr>
            <p:ph idx="1"/>
            <p:extLst>
              <p:ext uri="{D42A27DB-BD31-4B8C-83A1-F6EECF244321}">
                <p14:modId xmlns:p14="http://schemas.microsoft.com/office/powerpoint/2010/main" val="1969481129"/>
              </p:ext>
            </p:extLst>
          </p:nvPr>
        </p:nvGraphicFramePr>
        <p:xfrm>
          <a:off x="802481" y="2385390"/>
          <a:ext cx="7543800" cy="38519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2150468275"/>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72" name="Rectangle 71">
            <a:extLst>
              <a:ext uri="{FF2B5EF4-FFF2-40B4-BE49-F238E27FC236}">
                <a16:creationId xmlns:a16="http://schemas.microsoft.com/office/drawing/2014/main" id="{5118BA95-03E7-41B7-B442-0AF8C0A7FF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2286" y="0"/>
            <a:ext cx="9141714"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74" name="Group 73">
            <a:extLst>
              <a:ext uri="{FF2B5EF4-FFF2-40B4-BE49-F238E27FC236}">
                <a16:creationId xmlns:a16="http://schemas.microsoft.com/office/drawing/2014/main" id="{E799C3D5-7D55-4046-808C-F290F456D6E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95776" y="1679569"/>
            <a:ext cx="2624148" cy="3498858"/>
            <a:chOff x="1061035" y="1679569"/>
            <a:chExt cx="3498864" cy="3498858"/>
          </a:xfrm>
        </p:grpSpPr>
        <p:sp>
          <p:nvSpPr>
            <p:cNvPr id="16395" name="Oval 74">
              <a:extLst>
                <a:ext uri="{FF2B5EF4-FFF2-40B4-BE49-F238E27FC236}">
                  <a16:creationId xmlns:a16="http://schemas.microsoft.com/office/drawing/2014/main" id="{059D8741-EAD6-41B1-A882-70D70FC358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61035" y="1679569"/>
              <a:ext cx="3498864" cy="3498858"/>
            </a:xfrm>
            <a:prstGeom prst="ellipse">
              <a:avLst/>
            </a:prstGeom>
            <a:blipFill dpi="0" rotWithShape="1">
              <a:blip r:embed="rId3">
                <a:duotone>
                  <a:schemeClr val="accent1">
                    <a:shade val="45000"/>
                    <a:satMod val="135000"/>
                  </a:schemeClr>
                  <a:prstClr val="white"/>
                </a:duotone>
                <a:extLst>
                  <a:ext uri="{BEBA8EAE-BF5A-486C-A8C5-ECC9F3942E4B}">
                    <a14:imgProps xmlns:a14="http://schemas.microsoft.com/office/drawing/2010/main">
                      <a14:imgLayer r:embed="rId4">
                        <a14:imgEffect>
                          <a14:saturation sat="400000"/>
                        </a14:imgEffect>
                        <a14:imgEffect>
                          <a14:brightnessContrast bright="-40000" contrast="40000"/>
                        </a14:imgEffect>
                      </a14:imgLayer>
                    </a14:imgProps>
                  </a:ext>
                </a:extLst>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6" name="Oval 75">
              <a:extLst>
                <a:ext uri="{FF2B5EF4-FFF2-40B4-BE49-F238E27FC236}">
                  <a16:creationId xmlns:a16="http://schemas.microsoft.com/office/drawing/2014/main" id="{45444F36-3103-4D11-A25F-C054D4606DA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46134" y="1864667"/>
              <a:ext cx="3128666" cy="312866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
        <p:nvSpPr>
          <p:cNvPr id="16386" name="Rectangle 2"/>
          <p:cNvSpPr>
            <a:spLocks noGrp="1" noRot="1" noChangeArrowheads="1"/>
          </p:cNvSpPr>
          <p:nvPr>
            <p:ph type="title"/>
          </p:nvPr>
        </p:nvSpPr>
        <p:spPr>
          <a:xfrm>
            <a:off x="1117608" y="2376862"/>
            <a:ext cx="1980485" cy="2104273"/>
          </a:xfrm>
          <a:noFill/>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algn="ctr">
              <a:defRPr/>
            </a:pPr>
            <a:r>
              <a:rPr lang="en-GB" sz="2400">
                <a:solidFill>
                  <a:srgbClr val="FFFFFF"/>
                </a:solidFill>
              </a:rPr>
              <a:t>Communication &amp; Approach</a:t>
            </a:r>
          </a:p>
        </p:txBody>
      </p:sp>
      <p:sp>
        <p:nvSpPr>
          <p:cNvPr id="78" name="Rectangle 77">
            <a:extLst>
              <a:ext uri="{FF2B5EF4-FFF2-40B4-BE49-F238E27FC236}">
                <a16:creationId xmlns:a16="http://schemas.microsoft.com/office/drawing/2014/main" id="{AD9B3EAD-A2B3-42C4-927C-3455E3E69E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2169508" y="3398744"/>
            <a:ext cx="3657600" cy="60512"/>
          </a:xfrm>
          <a:prstGeom prst="rect">
            <a:avLst/>
          </a:prstGeom>
          <a:blipFill dpi="0" rotWithShape="1">
            <a:blip r:embed="rId5">
              <a:alphaModFix amt="85000"/>
              <a:lum bright="70000" contrast="-70000"/>
              <a:extLst>
                <a:ext uri="{BEBA8EAE-BF5A-486C-A8C5-ECC9F3942E4B}">
                  <a14:imgProps xmlns:a14="http://schemas.microsoft.com/office/drawing/2010/main">
                    <a14:imgLayer r:embed="rId6">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6396" name="Rectangle 3"/>
          <p:cNvSpPr>
            <a:spLocks noGrp="1" noChangeArrowheads="1"/>
          </p:cNvSpPr>
          <p:nvPr>
            <p:ph idx="1"/>
          </p:nvPr>
        </p:nvSpPr>
        <p:spPr>
          <a:xfrm>
            <a:off x="4560816" y="725394"/>
            <a:ext cx="3856994" cy="5407212"/>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normAutofit/>
          </a:bodyPr>
          <a:lstStyle/>
          <a:p>
            <a:pPr marL="0" indent="0">
              <a:buNone/>
              <a:defRPr/>
            </a:pPr>
            <a:r>
              <a:rPr lang="en-GB"/>
              <a:t>Seek clarifications to avoid any possible confusion. </a:t>
            </a:r>
          </a:p>
          <a:p>
            <a:pPr marL="0" indent="0">
              <a:buNone/>
              <a:defRPr/>
            </a:pPr>
            <a:endParaRPr lang="en-GB"/>
          </a:p>
          <a:p>
            <a:pPr>
              <a:defRPr/>
            </a:pPr>
            <a:r>
              <a:rPr lang="en-GB"/>
              <a:t>Don’t be apologetic: 	 </a:t>
            </a:r>
          </a:p>
          <a:p>
            <a:pPr lvl="2">
              <a:defRPr/>
            </a:pPr>
            <a:r>
              <a:rPr lang="en-GB"/>
              <a:t>“Maybe it’s me, but I don’t understand …”</a:t>
            </a:r>
          </a:p>
          <a:p>
            <a:pPr marL="548640" lvl="2" indent="0">
              <a:buNone/>
              <a:defRPr/>
            </a:pPr>
            <a:endParaRPr lang="en-GB"/>
          </a:p>
          <a:p>
            <a:pPr>
              <a:defRPr/>
            </a:pPr>
            <a:r>
              <a:rPr lang="en-GB"/>
              <a:t>Don’t be aggressive: 	 </a:t>
            </a:r>
          </a:p>
          <a:p>
            <a:pPr lvl="2">
              <a:defRPr/>
            </a:pPr>
            <a:r>
              <a:rPr lang="en-GB"/>
              <a:t>“You haven’t made that clear.”</a:t>
            </a:r>
          </a:p>
          <a:p>
            <a:pPr lvl="2">
              <a:defRPr/>
            </a:pPr>
            <a:endParaRPr lang="en-GB"/>
          </a:p>
          <a:p>
            <a:pPr>
              <a:defRPr/>
            </a:pPr>
            <a:r>
              <a:rPr lang="en-GB"/>
              <a:t>Be responsive: 	 </a:t>
            </a:r>
          </a:p>
          <a:p>
            <a:pPr lvl="2">
              <a:defRPr/>
            </a:pPr>
            <a:r>
              <a:rPr lang="en-GB"/>
              <a:t>“When you say that, do you mean x or y?”</a:t>
            </a:r>
          </a:p>
          <a:p>
            <a:pPr lvl="2">
              <a:defRPr/>
            </a:pPr>
            <a:r>
              <a:rPr lang="en-GB"/>
              <a:t>“Have I got it right, what you are saying is …?”</a:t>
            </a:r>
          </a:p>
          <a:p>
            <a:pPr lvl="2">
              <a:defRPr/>
            </a:pPr>
            <a:endParaRPr lang="en-GB"/>
          </a:p>
          <a:p>
            <a:pPr marL="274320" lvl="1" indent="0">
              <a:buNone/>
              <a:defRPr/>
            </a:pPr>
            <a:endParaRPr lang="en-GB"/>
          </a:p>
        </p:txBody>
      </p:sp>
    </p:spTree>
    <p:extLst>
      <p:ext uri="{BB962C8B-B14F-4D97-AF65-F5344CB8AC3E}">
        <p14:creationId xmlns:p14="http://schemas.microsoft.com/office/powerpoint/2010/main" val="3953762510"/>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802386" y="484632"/>
            <a:ext cx="7543800" cy="1609344"/>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a:defRPr/>
            </a:pPr>
            <a:r>
              <a:rPr lang="en-GB"/>
              <a:t>Communication &amp; Approach</a:t>
            </a:r>
          </a:p>
        </p:txBody>
      </p:sp>
      <p:sp>
        <p:nvSpPr>
          <p:cNvPr id="192" name="Rectangle 191">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2013293"/>
            <a:ext cx="75438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396" name="Rectangle 3">
            <a:extLst>
              <a:ext uri="{FF2B5EF4-FFF2-40B4-BE49-F238E27FC236}">
                <a16:creationId xmlns:a16="http://schemas.microsoft.com/office/drawing/2014/main" id="{E45C89ED-FB71-40E1-BB0E-A7FCF03324FF}"/>
              </a:ext>
            </a:extLst>
          </p:cNvPr>
          <p:cNvGraphicFramePr>
            <a:graphicFrameLocks noGrp="1"/>
          </p:cNvGraphicFramePr>
          <p:nvPr>
            <p:ph idx="1"/>
            <p:extLst>
              <p:ext uri="{D42A27DB-BD31-4B8C-83A1-F6EECF244321}">
                <p14:modId xmlns:p14="http://schemas.microsoft.com/office/powerpoint/2010/main" val="2181052366"/>
              </p:ext>
            </p:extLst>
          </p:nvPr>
        </p:nvGraphicFramePr>
        <p:xfrm>
          <a:off x="802481" y="2385390"/>
          <a:ext cx="7543800" cy="36178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433597717"/>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a:xfrm>
            <a:off x="802386" y="484632"/>
            <a:ext cx="7543800" cy="1609344"/>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a:defRPr/>
            </a:pPr>
            <a:r>
              <a:rPr lang="en-GB"/>
              <a:t>Communication &amp; Approach</a:t>
            </a:r>
            <a:endParaRPr lang="en-GB" dirty="0"/>
          </a:p>
        </p:txBody>
      </p:sp>
      <p:sp>
        <p:nvSpPr>
          <p:cNvPr id="16422" name="Rectangle 77">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2013293"/>
            <a:ext cx="75438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6393" name="Rectangle 3">
            <a:extLst>
              <a:ext uri="{FF2B5EF4-FFF2-40B4-BE49-F238E27FC236}">
                <a16:creationId xmlns:a16="http://schemas.microsoft.com/office/drawing/2014/main" id="{243985D3-211A-4D8F-AC7E-8755809890CB}"/>
              </a:ext>
            </a:extLst>
          </p:cNvPr>
          <p:cNvGraphicFramePr>
            <a:graphicFrameLocks noGrp="1"/>
          </p:cNvGraphicFramePr>
          <p:nvPr>
            <p:ph idx="1"/>
            <p:extLst>
              <p:ext uri="{D42A27DB-BD31-4B8C-83A1-F6EECF244321}">
                <p14:modId xmlns:p14="http://schemas.microsoft.com/office/powerpoint/2010/main" val="4292748524"/>
              </p:ext>
            </p:extLst>
          </p:nvPr>
        </p:nvGraphicFramePr>
        <p:xfrm>
          <a:off x="467545" y="1772816"/>
          <a:ext cx="7992888" cy="482453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150013962"/>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BCFFB95F-D901-4937-8084-8A7BAA84F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77232" y="0"/>
            <a:ext cx="3266767"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Rectangle 2"/>
          <p:cNvSpPr>
            <a:spLocks noGrp="1" noRot="1" noChangeArrowheads="1"/>
          </p:cNvSpPr>
          <p:nvPr>
            <p:ph type="title"/>
          </p:nvPr>
        </p:nvSpPr>
        <p:spPr>
          <a:xfrm>
            <a:off x="6359832" y="639763"/>
            <a:ext cx="2284555" cy="5177377"/>
          </a:xfrm>
          <a:ln>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a:defRPr/>
            </a:pPr>
            <a:r>
              <a:rPr lang="en-GB" sz="3500"/>
              <a:t>Tips for Trading</a:t>
            </a:r>
          </a:p>
        </p:txBody>
      </p:sp>
      <p:grpSp>
        <p:nvGrpSpPr>
          <p:cNvPr id="75" name="Group 74">
            <a:extLst>
              <a:ext uri="{FF2B5EF4-FFF2-40B4-BE49-F238E27FC236}">
                <a16:creationId xmlns:a16="http://schemas.microsoft.com/office/drawing/2014/main" id="{60F473BD-3FD3-4548-A8F5-11D3C9CB8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76" name="Oval 75">
              <a:extLst>
                <a:ext uri="{FF2B5EF4-FFF2-40B4-BE49-F238E27FC236}">
                  <a16:creationId xmlns:a16="http://schemas.microsoft.com/office/drawing/2014/main" id="{691E02ED-3E2E-4396-B6DE-5F93F2F1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7" name="Oval 76">
              <a:extLst>
                <a:ext uri="{FF2B5EF4-FFF2-40B4-BE49-F238E27FC236}">
                  <a16:creationId xmlns:a16="http://schemas.microsoft.com/office/drawing/2014/main" id="{28F088F5-B4E7-43B9-88F4-8667026E4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16389" name="Rectangle 3">
            <a:extLst>
              <a:ext uri="{FF2B5EF4-FFF2-40B4-BE49-F238E27FC236}">
                <a16:creationId xmlns:a16="http://schemas.microsoft.com/office/drawing/2014/main" id="{C46380DC-CBF0-4811-A46B-4B2CADF6F2A2}"/>
              </a:ext>
            </a:extLst>
          </p:cNvPr>
          <p:cNvGraphicFramePr>
            <a:graphicFrameLocks noGrp="1"/>
          </p:cNvGraphicFramePr>
          <p:nvPr>
            <p:ph idx="1"/>
            <p:extLst>
              <p:ext uri="{D42A27DB-BD31-4B8C-83A1-F6EECF244321}">
                <p14:modId xmlns:p14="http://schemas.microsoft.com/office/powerpoint/2010/main" val="948258134"/>
              </p:ext>
            </p:extLst>
          </p:nvPr>
        </p:nvGraphicFramePr>
        <p:xfrm>
          <a:off x="466725" y="639763"/>
          <a:ext cx="4929187" cy="5588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19344802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6154" name="Rectangle 71">
            <a:extLst>
              <a:ext uri="{FF2B5EF4-FFF2-40B4-BE49-F238E27FC236}">
                <a16:creationId xmlns:a16="http://schemas.microsoft.com/office/drawing/2014/main" id="{4FCA88C2-C73C-4062-A097-8FBCE3090B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5" name="Rectangle 73">
            <a:extLst>
              <a:ext uri="{FF2B5EF4-FFF2-40B4-BE49-F238E27FC236}">
                <a16:creationId xmlns:a16="http://schemas.microsoft.com/office/drawing/2014/main" id="{83981C21-E132-4402-B31B-D725C1CE77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03" y="653241"/>
            <a:ext cx="8181594"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56" name="Rectangle 75">
            <a:extLst>
              <a:ext uri="{FF2B5EF4-FFF2-40B4-BE49-F238E27FC236}">
                <a16:creationId xmlns:a16="http://schemas.microsoft.com/office/drawing/2014/main" id="{6A685C77-4E84-486A-9AE5-F3635BE98E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01" y="822324"/>
            <a:ext cx="3862197" cy="5228279"/>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Rectangle 2"/>
          <p:cNvSpPr>
            <a:spLocks noGrp="1" noRot="1" noChangeArrowheads="1"/>
          </p:cNvSpPr>
          <p:nvPr>
            <p:ph type="title"/>
          </p:nvPr>
        </p:nvSpPr>
        <p:spPr>
          <a:xfrm>
            <a:off x="965200" y="1465790"/>
            <a:ext cx="2895599" cy="3941345"/>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eaLnBrk="1" hangingPunct="1">
              <a:defRPr/>
            </a:pPr>
            <a:r>
              <a:rPr lang="en-US" sz="4800" dirty="0"/>
              <a:t>Background</a:t>
            </a:r>
          </a:p>
        </p:txBody>
      </p:sp>
      <p:sp>
        <p:nvSpPr>
          <p:cNvPr id="6147" name="Rectangle 3"/>
          <p:cNvSpPr>
            <a:spLocks noGrp="1" noChangeArrowheads="1"/>
          </p:cNvSpPr>
          <p:nvPr>
            <p:ph idx="1"/>
          </p:nvPr>
        </p:nvSpPr>
        <p:spPr>
          <a:xfrm>
            <a:off x="4813299" y="1359090"/>
            <a:ext cx="3849499" cy="4048046"/>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chor="ctr">
            <a:normAutofit/>
          </a:bodyPr>
          <a:lstStyle/>
          <a:p>
            <a:pPr eaLnBrk="1" hangingPunct="1">
              <a:defRPr/>
            </a:pPr>
            <a:r>
              <a:rPr lang="en-US" sz="2800" u="sng" dirty="0"/>
              <a:t>School Improvement Plan</a:t>
            </a:r>
          </a:p>
          <a:p>
            <a:pPr lvl="1">
              <a:defRPr/>
            </a:pPr>
            <a:r>
              <a:rPr lang="en-US" sz="2400" dirty="0"/>
              <a:t>SIP Formulation</a:t>
            </a:r>
          </a:p>
          <a:p>
            <a:pPr lvl="1">
              <a:defRPr/>
            </a:pPr>
            <a:r>
              <a:rPr lang="en-US" sz="2400" dirty="0"/>
              <a:t>SIP Implementation</a:t>
            </a:r>
          </a:p>
          <a:p>
            <a:pPr lvl="1">
              <a:defRPr/>
            </a:pPr>
            <a:r>
              <a:rPr lang="en-US" sz="2400" dirty="0"/>
              <a:t>Progressed by </a:t>
            </a:r>
            <a:r>
              <a:rPr lang="en-US" dirty="0"/>
              <a:t>	</a:t>
            </a:r>
          </a:p>
          <a:p>
            <a:pPr lvl="2">
              <a:defRPr/>
            </a:pPr>
            <a:r>
              <a:rPr lang="en-US" sz="1800" dirty="0"/>
              <a:t>INSET activities</a:t>
            </a:r>
          </a:p>
          <a:p>
            <a:pPr lvl="2">
              <a:defRPr/>
            </a:pPr>
            <a:r>
              <a:rPr lang="en-US" sz="1800" dirty="0"/>
              <a:t>Funded CLPL activities</a:t>
            </a:r>
          </a:p>
          <a:p>
            <a:pPr lvl="2">
              <a:defRPr/>
            </a:pPr>
            <a:r>
              <a:rPr lang="en-US" sz="1800" dirty="0"/>
              <a:t>Teachers agreeing to use some of their 35 hours</a:t>
            </a:r>
          </a:p>
          <a:p>
            <a:pPr lvl="2">
              <a:defRPr/>
            </a:pPr>
            <a:r>
              <a:rPr lang="en-US" sz="1800" dirty="0"/>
              <a:t>Working Time Agreement.</a:t>
            </a:r>
          </a:p>
        </p:txBody>
      </p:sp>
      <p:sp>
        <p:nvSpPr>
          <p:cNvPr id="6157" name="Rectangle 77">
            <a:extLst>
              <a:ext uri="{FF2B5EF4-FFF2-40B4-BE49-F238E27FC236}">
                <a16:creationId xmlns:a16="http://schemas.microsoft.com/office/drawing/2014/main" id="{E55C1C3E-5158-47F3-8FD9-14B22C3E6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203" y="6121662"/>
            <a:ext cx="8181594"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688442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useBgFill="1">
        <p:nvSpPr>
          <p:cNvPr id="16416" name="Rectangle 72">
            <a:extLst>
              <a:ext uri="{FF2B5EF4-FFF2-40B4-BE49-F238E27FC236}">
                <a16:creationId xmlns:a16="http://schemas.microsoft.com/office/drawing/2014/main" id="{5FB4329C-BF98-421E-8A0D-43A2CF95E1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17" name="Rectangle 74">
            <a:extLst>
              <a:ext uri="{FF2B5EF4-FFF2-40B4-BE49-F238E27FC236}">
                <a16:creationId xmlns:a16="http://schemas.microsoft.com/office/drawing/2014/main" id="{F3CDC6B8-20F2-4C8D-8599-EC572C0BFF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572000"/>
            <a:ext cx="9144000" cy="2295831"/>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6" name="Rectangle 2"/>
          <p:cNvSpPr>
            <a:spLocks noGrp="1" noRot="1" noChangeArrowheads="1"/>
          </p:cNvSpPr>
          <p:nvPr>
            <p:ph type="title"/>
          </p:nvPr>
        </p:nvSpPr>
        <p:spPr>
          <a:xfrm>
            <a:off x="802386" y="4846002"/>
            <a:ext cx="7543800" cy="1522993"/>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a:defRPr/>
            </a:pPr>
            <a:r>
              <a:rPr lang="en-GB" sz="5200"/>
              <a:t>Tips for Trading</a:t>
            </a:r>
          </a:p>
        </p:txBody>
      </p:sp>
      <p:grpSp>
        <p:nvGrpSpPr>
          <p:cNvPr id="16418" name="Group 76">
            <a:extLst>
              <a:ext uri="{FF2B5EF4-FFF2-40B4-BE49-F238E27FC236}">
                <a16:creationId xmlns:a16="http://schemas.microsoft.com/office/drawing/2014/main" id="{B4342043-9755-451A-9341-6461ADE858E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78" name="Oval 77">
              <a:extLst>
                <a:ext uri="{FF2B5EF4-FFF2-40B4-BE49-F238E27FC236}">
                  <a16:creationId xmlns:a16="http://schemas.microsoft.com/office/drawing/2014/main" id="{B52F7E87-CD4F-40F9-978A-356F63B76E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6419" name="Oval 78">
              <a:extLst>
                <a:ext uri="{FF2B5EF4-FFF2-40B4-BE49-F238E27FC236}">
                  <a16:creationId xmlns:a16="http://schemas.microsoft.com/office/drawing/2014/main" id="{93B1ED61-05D6-47CD-8878-8406A83BDF4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sp>
      </p:grpSp>
      <p:graphicFrame>
        <p:nvGraphicFramePr>
          <p:cNvPr id="16420" name="Rectangle 3">
            <a:extLst>
              <a:ext uri="{FF2B5EF4-FFF2-40B4-BE49-F238E27FC236}">
                <a16:creationId xmlns:a16="http://schemas.microsoft.com/office/drawing/2014/main" id="{B07C67A6-BCBF-4A81-9EC1-21306AA5BD6F}"/>
              </a:ext>
            </a:extLst>
          </p:cNvPr>
          <p:cNvGraphicFramePr>
            <a:graphicFrameLocks noGrp="1"/>
          </p:cNvGraphicFramePr>
          <p:nvPr>
            <p:ph idx="1"/>
            <p:extLst>
              <p:ext uri="{D42A27DB-BD31-4B8C-83A1-F6EECF244321}">
                <p14:modId xmlns:p14="http://schemas.microsoft.com/office/powerpoint/2010/main" val="3534344403"/>
              </p:ext>
            </p:extLst>
          </p:nvPr>
        </p:nvGraphicFramePr>
        <p:xfrm>
          <a:off x="482599" y="633637"/>
          <a:ext cx="8178800" cy="329489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883256992"/>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9" name="Rectangle 72">
            <a:extLst>
              <a:ext uri="{FF2B5EF4-FFF2-40B4-BE49-F238E27FC236}">
                <a16:creationId xmlns:a16="http://schemas.microsoft.com/office/drawing/2014/main" id="{BCFFB95F-D901-4937-8084-8A7BAA84F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77232" y="0"/>
            <a:ext cx="3266767"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8" name="Rectangle 2"/>
          <p:cNvSpPr>
            <a:spLocks noGrp="1" noRot="1" noChangeArrowheads="1"/>
          </p:cNvSpPr>
          <p:nvPr>
            <p:ph type="title"/>
          </p:nvPr>
        </p:nvSpPr>
        <p:spPr>
          <a:xfrm>
            <a:off x="6359832" y="639763"/>
            <a:ext cx="2284555" cy="5177377"/>
          </a:xfrm>
          <a:ln>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eaLnBrk="1" hangingPunct="1">
              <a:defRPr/>
            </a:pPr>
            <a:r>
              <a:rPr lang="en-US" sz="3200"/>
              <a:t>Introduction </a:t>
            </a:r>
          </a:p>
        </p:txBody>
      </p:sp>
      <p:grpSp>
        <p:nvGrpSpPr>
          <p:cNvPr id="4110" name="Group 74">
            <a:extLst>
              <a:ext uri="{FF2B5EF4-FFF2-40B4-BE49-F238E27FC236}">
                <a16:creationId xmlns:a16="http://schemas.microsoft.com/office/drawing/2014/main" id="{60F473BD-3FD3-4548-A8F5-11D3C9CB8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76" name="Oval 75">
              <a:extLst>
                <a:ext uri="{FF2B5EF4-FFF2-40B4-BE49-F238E27FC236}">
                  <a16:creationId xmlns:a16="http://schemas.microsoft.com/office/drawing/2014/main" id="{691E02ED-3E2E-4396-B6DE-5F93F2F1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4111" name="Oval 76">
              <a:extLst>
                <a:ext uri="{FF2B5EF4-FFF2-40B4-BE49-F238E27FC236}">
                  <a16:creationId xmlns:a16="http://schemas.microsoft.com/office/drawing/2014/main" id="{28F088F5-B4E7-43B9-88F4-8667026E4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4112" name="Rectangle 3">
            <a:extLst>
              <a:ext uri="{FF2B5EF4-FFF2-40B4-BE49-F238E27FC236}">
                <a16:creationId xmlns:a16="http://schemas.microsoft.com/office/drawing/2014/main" id="{C7748FBF-7ED6-4996-B56D-B96205E1AA75}"/>
              </a:ext>
            </a:extLst>
          </p:cNvPr>
          <p:cNvGraphicFramePr>
            <a:graphicFrameLocks noGrp="1"/>
          </p:cNvGraphicFramePr>
          <p:nvPr>
            <p:ph idx="1"/>
            <p:extLst>
              <p:ext uri="{D42A27DB-BD31-4B8C-83A1-F6EECF244321}">
                <p14:modId xmlns:p14="http://schemas.microsoft.com/office/powerpoint/2010/main" val="2900616474"/>
              </p:ext>
            </p:extLst>
          </p:nvPr>
        </p:nvGraphicFramePr>
        <p:xfrm>
          <a:off x="466725" y="639763"/>
          <a:ext cx="4929187" cy="5588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30054997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BCFFB95F-D901-4937-8084-8A7BAA84F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77232" y="0"/>
            <a:ext cx="3266767"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46" name="Rectangle 2"/>
          <p:cNvSpPr>
            <a:spLocks noGrp="1" noRot="1" noChangeArrowheads="1"/>
          </p:cNvSpPr>
          <p:nvPr>
            <p:ph type="title"/>
          </p:nvPr>
        </p:nvSpPr>
        <p:spPr>
          <a:xfrm>
            <a:off x="6359832" y="639763"/>
            <a:ext cx="2284555" cy="5177377"/>
          </a:xfrm>
          <a:ln>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eaLnBrk="1" hangingPunct="1">
              <a:defRPr/>
            </a:pPr>
            <a:r>
              <a:rPr lang="en-US" sz="3500"/>
              <a:t>WTA - Contractual 35 Hour Working Week</a:t>
            </a:r>
          </a:p>
        </p:txBody>
      </p:sp>
      <p:grpSp>
        <p:nvGrpSpPr>
          <p:cNvPr id="75" name="Group 74">
            <a:extLst>
              <a:ext uri="{FF2B5EF4-FFF2-40B4-BE49-F238E27FC236}">
                <a16:creationId xmlns:a16="http://schemas.microsoft.com/office/drawing/2014/main" id="{60F473BD-3FD3-4548-A8F5-11D3C9CB8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76" name="Oval 75">
              <a:extLst>
                <a:ext uri="{FF2B5EF4-FFF2-40B4-BE49-F238E27FC236}">
                  <a16:creationId xmlns:a16="http://schemas.microsoft.com/office/drawing/2014/main" id="{691E02ED-3E2E-4396-B6DE-5F93F2F1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7" name="Oval 76">
              <a:extLst>
                <a:ext uri="{FF2B5EF4-FFF2-40B4-BE49-F238E27FC236}">
                  <a16:creationId xmlns:a16="http://schemas.microsoft.com/office/drawing/2014/main" id="{28F088F5-B4E7-43B9-88F4-8667026E4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6149" name="Rectangle 3">
            <a:extLst>
              <a:ext uri="{FF2B5EF4-FFF2-40B4-BE49-F238E27FC236}">
                <a16:creationId xmlns:a16="http://schemas.microsoft.com/office/drawing/2014/main" id="{D7F4E908-E37F-481C-987D-A2358B3DF688}"/>
              </a:ext>
            </a:extLst>
          </p:cNvPr>
          <p:cNvGraphicFramePr>
            <a:graphicFrameLocks noGrp="1"/>
          </p:cNvGraphicFramePr>
          <p:nvPr>
            <p:ph idx="1"/>
            <p:extLst>
              <p:ext uri="{D42A27DB-BD31-4B8C-83A1-F6EECF244321}">
                <p14:modId xmlns:p14="http://schemas.microsoft.com/office/powerpoint/2010/main" val="2885944434"/>
              </p:ext>
            </p:extLst>
          </p:nvPr>
        </p:nvGraphicFramePr>
        <p:xfrm>
          <a:off x="466725" y="639763"/>
          <a:ext cx="4929187" cy="5588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340061786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Rot="1" noChangeArrowheads="1"/>
          </p:cNvSpPr>
          <p:nvPr>
            <p:ph type="title"/>
          </p:nvPr>
        </p:nvSpPr>
        <p:spPr>
          <a:xfrm>
            <a:off x="802386" y="484632"/>
            <a:ext cx="7543800" cy="1609344"/>
          </a:xfrm>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eaLnBrk="1" hangingPunct="1">
              <a:defRPr/>
            </a:pPr>
            <a:r>
              <a:rPr lang="en-US" dirty="0"/>
              <a:t>Core Collegiate Activities</a:t>
            </a:r>
          </a:p>
        </p:txBody>
      </p:sp>
      <p:sp>
        <p:nvSpPr>
          <p:cNvPr id="73" name="Rectangle 72">
            <a:extLst>
              <a:ext uri="{FF2B5EF4-FFF2-40B4-BE49-F238E27FC236}">
                <a16:creationId xmlns:a16="http://schemas.microsoft.com/office/drawing/2014/main" id="{3FD711E9-7F79-40A9-8D9E-4AE293C154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100" y="2013293"/>
            <a:ext cx="7543800"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8197" name="Rectangle 3">
            <a:extLst>
              <a:ext uri="{FF2B5EF4-FFF2-40B4-BE49-F238E27FC236}">
                <a16:creationId xmlns:a16="http://schemas.microsoft.com/office/drawing/2014/main" id="{0F491CEF-B5C6-4D38-A07A-98DA4D868D99}"/>
              </a:ext>
            </a:extLst>
          </p:cNvPr>
          <p:cNvGraphicFramePr>
            <a:graphicFrameLocks noGrp="1"/>
          </p:cNvGraphicFramePr>
          <p:nvPr>
            <p:ph idx="1"/>
            <p:extLst>
              <p:ext uri="{D42A27DB-BD31-4B8C-83A1-F6EECF244321}">
                <p14:modId xmlns:p14="http://schemas.microsoft.com/office/powerpoint/2010/main" val="277895886"/>
              </p:ext>
            </p:extLst>
          </p:nvPr>
        </p:nvGraphicFramePr>
        <p:xfrm>
          <a:off x="802481" y="2385390"/>
          <a:ext cx="7543800" cy="3617845"/>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9635486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BCFFB95F-D901-4937-8084-8A7BAA84F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77232" y="0"/>
            <a:ext cx="3266767"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Rectangle 2"/>
          <p:cNvSpPr>
            <a:spLocks noGrp="1" noRot="1" noChangeArrowheads="1"/>
          </p:cNvSpPr>
          <p:nvPr>
            <p:ph type="title"/>
          </p:nvPr>
        </p:nvSpPr>
        <p:spPr>
          <a:xfrm>
            <a:off x="6359832" y="639763"/>
            <a:ext cx="2284555" cy="5177377"/>
          </a:xfrm>
          <a:ln>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eaLnBrk="1" hangingPunct="1">
              <a:defRPr/>
            </a:pPr>
            <a:r>
              <a:rPr lang="en-US" sz="3500"/>
              <a:t>Concepts of Time</a:t>
            </a:r>
          </a:p>
        </p:txBody>
      </p:sp>
      <p:grpSp>
        <p:nvGrpSpPr>
          <p:cNvPr id="75" name="Group 74">
            <a:extLst>
              <a:ext uri="{FF2B5EF4-FFF2-40B4-BE49-F238E27FC236}">
                <a16:creationId xmlns:a16="http://schemas.microsoft.com/office/drawing/2014/main" id="{60F473BD-3FD3-4548-A8F5-11D3C9CB8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76" name="Oval 75">
              <a:extLst>
                <a:ext uri="{FF2B5EF4-FFF2-40B4-BE49-F238E27FC236}">
                  <a16:creationId xmlns:a16="http://schemas.microsoft.com/office/drawing/2014/main" id="{691E02ED-3E2E-4396-B6DE-5F93F2F1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7" name="Oval 76">
              <a:extLst>
                <a:ext uri="{FF2B5EF4-FFF2-40B4-BE49-F238E27FC236}">
                  <a16:creationId xmlns:a16="http://schemas.microsoft.com/office/drawing/2014/main" id="{28F088F5-B4E7-43B9-88F4-8667026E4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9221" name="Rectangle 3">
            <a:extLst>
              <a:ext uri="{FF2B5EF4-FFF2-40B4-BE49-F238E27FC236}">
                <a16:creationId xmlns:a16="http://schemas.microsoft.com/office/drawing/2014/main" id="{A6F4A598-109D-47C9-A461-A7CB3E988E63}"/>
              </a:ext>
            </a:extLst>
          </p:cNvPr>
          <p:cNvGraphicFramePr>
            <a:graphicFrameLocks noGrp="1"/>
          </p:cNvGraphicFramePr>
          <p:nvPr>
            <p:ph idx="1"/>
            <p:extLst>
              <p:ext uri="{D42A27DB-BD31-4B8C-83A1-F6EECF244321}">
                <p14:modId xmlns:p14="http://schemas.microsoft.com/office/powerpoint/2010/main" val="1843360286"/>
              </p:ext>
            </p:extLst>
          </p:nvPr>
        </p:nvGraphicFramePr>
        <p:xfrm>
          <a:off x="466725" y="639763"/>
          <a:ext cx="4929187" cy="5588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476365014"/>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2550AE69-AC86-4188-83E5-A856C4F1DC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346946"/>
            <a:ext cx="7667244"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3" name="Rectangle 72">
            <a:extLst>
              <a:ext uri="{FF2B5EF4-FFF2-40B4-BE49-F238E27FC236}">
                <a16:creationId xmlns:a16="http://schemas.microsoft.com/office/drawing/2014/main" id="{EC4CA156-2C9D-4F0C-B229-88D8B5E17B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4299696"/>
            <a:ext cx="7667244" cy="80683"/>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75" name="Rectangle 74">
            <a:extLst>
              <a:ext uri="{FF2B5EF4-FFF2-40B4-BE49-F238E27FC236}">
                <a16:creationId xmlns:a16="http://schemas.microsoft.com/office/drawing/2014/main" id="{D7361ED3-EBE5-4EFC-8DA3-D0CE4BF2F4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90625" y="1484779"/>
            <a:ext cx="7667244" cy="2743200"/>
          </a:xfrm>
          <a:prstGeom prst="rect">
            <a:avLst/>
          </a:prstGeom>
          <a:blipFill dpi="0" rotWithShape="1">
            <a:blip r:embed="rId3">
              <a:alphaModFix amt="85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7" name="Group 76">
            <a:extLst>
              <a:ext uri="{FF2B5EF4-FFF2-40B4-BE49-F238E27FC236}">
                <a16:creationId xmlns:a16="http://schemas.microsoft.com/office/drawing/2014/main" id="{85105087-7F16-4C94-837C-C4544511666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236911" y="4068923"/>
            <a:ext cx="810678" cy="1080902"/>
            <a:chOff x="9685338" y="4460675"/>
            <a:chExt cx="1080904" cy="1080902"/>
          </a:xfrm>
        </p:grpSpPr>
        <p:sp>
          <p:nvSpPr>
            <p:cNvPr id="78" name="Oval 77">
              <a:extLst>
                <a:ext uri="{FF2B5EF4-FFF2-40B4-BE49-F238E27FC236}">
                  <a16:creationId xmlns:a16="http://schemas.microsoft.com/office/drawing/2014/main" id="{4F2F3467-E50F-4A91-B27D-E324936A66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extLst>
                  <a:ext uri="{BEBA8EAE-BF5A-486C-A8C5-ECC9F3942E4B}">
                    <a14:imgProps xmlns:a14="http://schemas.microsoft.com/office/drawing/2010/main">
                      <a14:imgLayer r:embed="rId6">
                        <a14:imgEffect>
                          <a14:saturation sat="95000"/>
                        </a14:imgEffect>
                      </a14:imgLayer>
                    </a14:imgProps>
                  </a:ext>
                </a:extLst>
              </a:blip>
              <a:srcRect/>
              <a:tile tx="0" ty="0" sx="85000" sy="85000" flip="none" algn="tl"/>
            </a:blipFill>
            <a:ln w="25400" cap="flat" cmpd="sng" algn="ctr">
              <a:noFill/>
              <a:prstDash val="solid"/>
            </a:ln>
            <a:effectLst/>
          </p:spPr>
        </p:sp>
        <p:sp>
          <p:nvSpPr>
            <p:cNvPr id="79" name="Oval 78">
              <a:extLst>
                <a:ext uri="{FF2B5EF4-FFF2-40B4-BE49-F238E27FC236}">
                  <a16:creationId xmlns:a16="http://schemas.microsoft.com/office/drawing/2014/main" id="{D678BE03-AC84-4940-A7FD-5B143FE2D65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81" name="Rectangle 80">
            <a:extLst>
              <a:ext uri="{FF2B5EF4-FFF2-40B4-BE49-F238E27FC236}">
                <a16:creationId xmlns:a16="http://schemas.microsoft.com/office/drawing/2014/main" id="{AA184731-2495-4C5E-84D7-045E260A3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9141714"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83" name="Rectangle 82">
            <a:extLst>
              <a:ext uri="{FF2B5EF4-FFF2-40B4-BE49-F238E27FC236}">
                <a16:creationId xmlns:a16="http://schemas.microsoft.com/office/drawing/2014/main" id="{1BDA4DC5-9C94-4C6C-A12F-2E0C8D69B4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257366"/>
            <a:ext cx="9144000" cy="2610465"/>
          </a:xfrm>
          <a:prstGeom prst="rect">
            <a:avLst/>
          </a:prstGeom>
          <a:blipFill dpi="0" rotWithShape="1">
            <a:blip r:embed="rId3">
              <a:alphaModFix amt="85000"/>
              <a:lum bright="70000" contrast="-70000"/>
              <a:extLs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18" name="Rectangle 2"/>
          <p:cNvSpPr>
            <a:spLocks noGrp="1" noRot="1" noChangeArrowheads="1"/>
          </p:cNvSpPr>
          <p:nvPr>
            <p:ph type="title"/>
          </p:nvPr>
        </p:nvSpPr>
        <p:spPr>
          <a:xfrm>
            <a:off x="788670" y="4355692"/>
            <a:ext cx="6814455" cy="1472224"/>
          </a:xfrm>
          <a:extLst>
            <a:ext uri="{91240B29-F687-4F45-9708-019B960494DF}">
              <a14:hiddenLine xmlns:a14="http://schemas.microsoft.com/office/drawing/2010/main" w="12700">
                <a:solidFill>
                  <a:schemeClr val="tx1"/>
                </a:solidFill>
                <a:miter lim="800000"/>
                <a:headEnd/>
                <a:tailEnd/>
              </a14:hiddenLine>
            </a:ext>
          </a:extLst>
        </p:spPr>
        <p:txBody>
          <a:bodyPr vert="horz" lIns="91440" tIns="45720" rIns="91440" bIns="45720" rtlCol="0" anchor="b">
            <a:normAutofit/>
          </a:bodyPr>
          <a:lstStyle/>
          <a:p>
            <a:pPr>
              <a:lnSpc>
                <a:spcPct val="80000"/>
              </a:lnSpc>
              <a:defRPr/>
            </a:pPr>
            <a:r>
              <a:rPr lang="en-US" sz="5200">
                <a:blipFill dpi="0" rotWithShape="1">
                  <a:blip r:embed="rId5"/>
                  <a:srcRect/>
                  <a:tile tx="6350" ty="-127000" sx="65000" sy="64000" flip="none" algn="tl"/>
                </a:blipFill>
              </a:rPr>
              <a:t>Concepts of Time - Audit</a:t>
            </a:r>
          </a:p>
        </p:txBody>
      </p:sp>
      <p:pic>
        <p:nvPicPr>
          <p:cNvPr id="3" name="Picture 2">
            <a:extLst>
              <a:ext uri="{FF2B5EF4-FFF2-40B4-BE49-F238E27FC236}">
                <a16:creationId xmlns:a16="http://schemas.microsoft.com/office/drawing/2014/main" id="{6AFFDD4D-8F0F-4D18-87C8-00004CE5638D}"/>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0963" r="20961" b="-2"/>
          <a:stretch/>
        </p:blipFill>
        <p:spPr>
          <a:xfrm rot="5400000">
            <a:off x="2805874" y="-1689200"/>
            <a:ext cx="3292976" cy="7951540"/>
          </a:xfrm>
          <a:prstGeom prst="rect">
            <a:avLst/>
          </a:prstGeom>
        </p:spPr>
      </p:pic>
      <p:grpSp>
        <p:nvGrpSpPr>
          <p:cNvPr id="85" name="Group 84">
            <a:extLst>
              <a:ext uri="{FF2B5EF4-FFF2-40B4-BE49-F238E27FC236}">
                <a16:creationId xmlns:a16="http://schemas.microsoft.com/office/drawing/2014/main" id="{CB1E5C71-0EB0-4D54-8D8A-3F99A1696EB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84192" y="5111496"/>
            <a:ext cx="810678" cy="1080902"/>
            <a:chOff x="9685338" y="4460675"/>
            <a:chExt cx="1080904" cy="1080902"/>
          </a:xfrm>
        </p:grpSpPr>
        <p:sp>
          <p:nvSpPr>
            <p:cNvPr id="86" name="Oval 85">
              <a:extLst>
                <a:ext uri="{FF2B5EF4-FFF2-40B4-BE49-F238E27FC236}">
                  <a16:creationId xmlns:a16="http://schemas.microsoft.com/office/drawing/2014/main" id="{6147C6D7-07CB-4821-9F9F-6D03748102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85338" y="4460675"/>
              <a:ext cx="1080904" cy="1080902"/>
            </a:xfrm>
            <a:prstGeom prst="ellipse">
              <a:avLst/>
            </a:prstGeom>
            <a:blipFill dpi="0" rotWithShape="1">
              <a:blip r:embed="rId5">
                <a:duotone>
                  <a:schemeClr val="accent1">
                    <a:shade val="45000"/>
                    <a:satMod val="135000"/>
                  </a:schemeClr>
                  <a:prstClr val="white"/>
                </a:duotone>
              </a:blip>
              <a:srcRect/>
              <a:tile tx="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87" name="Oval 86">
              <a:extLst>
                <a:ext uri="{FF2B5EF4-FFF2-40B4-BE49-F238E27FC236}">
                  <a16:creationId xmlns:a16="http://schemas.microsoft.com/office/drawing/2014/main" id="{64748738-A09C-4DCD-A808-FA8B2353844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793429" y="4568765"/>
              <a:ext cx="864723" cy="864722"/>
            </a:xfrm>
            <a:prstGeom prst="ellipse">
              <a:avLst/>
            </a:prstGeom>
            <a:noFill/>
            <a:ln w="25400" cap="flat" cmpd="sng" algn="ctr">
              <a:solidFill>
                <a:sysClr val="window" lastClr="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spTree>
    <p:extLst>
      <p:ext uri="{BB962C8B-B14F-4D97-AF65-F5344CB8AC3E}">
        <p14:creationId xmlns:p14="http://schemas.microsoft.com/office/powerpoint/2010/main" val="125013641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iterate>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700"/>
                                        <p:tgtEl>
                                          <p:spTgt spid="3"/>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9218"/>
                                        </p:tgtEl>
                                        <p:attrNameLst>
                                          <p:attrName>style.visibility</p:attrName>
                                        </p:attrNameLst>
                                      </p:cBhvr>
                                      <p:to>
                                        <p:strVal val="visible"/>
                                      </p:to>
                                    </p:set>
                                    <p:animEffect transition="in" filter="fade">
                                      <p:cBhvr>
                                        <p:cTn id="10" dur="4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BCFFB95F-D901-4937-8084-8A7BAA84FA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877232" y="0"/>
            <a:ext cx="3266767" cy="6857999"/>
          </a:xfrm>
          <a:prstGeom prst="rect">
            <a:avLst/>
          </a:prstGeom>
          <a:blipFill dpi="0" rotWithShape="1">
            <a:blip r:embed="rId3">
              <a:alphaModFix amt="60000"/>
              <a:lum bright="70000" contrast="-70000"/>
              <a:extLst>
                <a:ext uri="{BEBA8EAE-BF5A-486C-A8C5-ECC9F3942E4B}">
                  <a14:imgProps xmlns:a14="http://schemas.microsoft.com/office/drawing/2010/main">
                    <a14:imgLayer r:embed="rId4">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Rectangle 2"/>
          <p:cNvSpPr>
            <a:spLocks noGrp="1" noRot="1" noChangeArrowheads="1"/>
          </p:cNvSpPr>
          <p:nvPr>
            <p:ph type="title"/>
          </p:nvPr>
        </p:nvSpPr>
        <p:spPr>
          <a:xfrm>
            <a:off x="6359832" y="639763"/>
            <a:ext cx="2284555" cy="5177377"/>
          </a:xfrm>
          <a:ln>
            <a:noFill/>
          </a:ln>
          <a:extLst>
            <a:ext uri="{91240B29-F687-4F45-9708-019B960494DF}">
              <a14:hiddenLine xmlns:a14="http://schemas.microsoft.com/office/drawing/2010/main" w="12700">
                <a:solidFill>
                  <a:schemeClr val="tx1"/>
                </a:solidFill>
                <a:miter lim="800000"/>
                <a:headEnd/>
                <a:tailEnd/>
              </a14:hiddenLine>
            </a:ext>
          </a:extLst>
        </p:spPr>
        <p:txBody>
          <a:bodyPr lIns="90488" tIns="44450" rIns="90488" bIns="44450">
            <a:normAutofit/>
          </a:bodyPr>
          <a:lstStyle/>
          <a:p>
            <a:pPr eaLnBrk="1" hangingPunct="1">
              <a:defRPr/>
            </a:pPr>
            <a:r>
              <a:rPr lang="en-US" sz="3500" dirty="0"/>
              <a:t>WTA Preparation – General Review</a:t>
            </a:r>
            <a:br>
              <a:rPr lang="en-US" sz="3500" dirty="0"/>
            </a:br>
            <a:endParaRPr lang="en-US" sz="1200" dirty="0"/>
          </a:p>
        </p:txBody>
      </p:sp>
      <p:grpSp>
        <p:nvGrpSpPr>
          <p:cNvPr id="75" name="Group 74">
            <a:extLst>
              <a:ext uri="{FF2B5EF4-FFF2-40B4-BE49-F238E27FC236}">
                <a16:creationId xmlns:a16="http://schemas.microsoft.com/office/drawing/2014/main" id="{60F473BD-3FD3-4548-A8F5-11D3C9CB8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551293" y="6229681"/>
            <a:ext cx="342900" cy="457200"/>
            <a:chOff x="11361456" y="6195813"/>
            <a:chExt cx="548640" cy="548640"/>
          </a:xfrm>
        </p:grpSpPr>
        <p:sp>
          <p:nvSpPr>
            <p:cNvPr id="76" name="Oval 75">
              <a:extLst>
                <a:ext uri="{FF2B5EF4-FFF2-40B4-BE49-F238E27FC236}">
                  <a16:creationId xmlns:a16="http://schemas.microsoft.com/office/drawing/2014/main" id="{691E02ED-3E2E-4396-B6DE-5F93F2F111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61456" y="6195813"/>
              <a:ext cx="548640" cy="548640"/>
            </a:xfrm>
            <a:prstGeom prst="ellipse">
              <a:avLst/>
            </a:prstGeom>
            <a:blipFill dpi="0" rotWithShape="1">
              <a:blip r:embed="rId5">
                <a:duotone>
                  <a:schemeClr val="accent1">
                    <a:shade val="45000"/>
                    <a:satMod val="135000"/>
                  </a:schemeClr>
                  <a:prstClr val="white"/>
                </a:duotone>
              </a:blip>
              <a:srcRect/>
              <a:tile tx="50800" ty="0" sx="85000" sy="85000" flip="none" algn="tl"/>
            </a:blipFill>
            <a:ln w="25400" cap="flat" cmpd="sng" algn="ctr">
              <a:no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Rockwell Extra Bold" pitchFamily="18" charset="0"/>
                <a:ea typeface="+mn-ea"/>
                <a:cs typeface="+mn-cs"/>
              </a:endParaRPr>
            </a:p>
          </p:txBody>
        </p:sp>
        <p:sp>
          <p:nvSpPr>
            <p:cNvPr id="77" name="Oval 76">
              <a:extLst>
                <a:ext uri="{FF2B5EF4-FFF2-40B4-BE49-F238E27FC236}">
                  <a16:creationId xmlns:a16="http://schemas.microsoft.com/office/drawing/2014/main" id="{28F088F5-B4E7-43B9-88F4-8667026E4B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96488" y="6230844"/>
              <a:ext cx="478576" cy="478578"/>
            </a:xfrm>
            <a:prstGeom prst="ellipse">
              <a:avLst/>
            </a:prstGeom>
            <a:noFill/>
            <a:ln w="12700" cap="flat" cmpd="sng" algn="ctr">
              <a:solidFill>
                <a:srgbClr val="FFFFFF"/>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prstClr val="white"/>
                </a:solidFill>
                <a:effectLst/>
                <a:uLnTx/>
                <a:uFillTx/>
                <a:latin typeface="Calibri"/>
                <a:ea typeface="+mn-ea"/>
                <a:cs typeface="+mn-cs"/>
              </a:endParaRPr>
            </a:p>
          </p:txBody>
        </p:sp>
      </p:grpSp>
      <p:graphicFrame>
        <p:nvGraphicFramePr>
          <p:cNvPr id="12293" name="Rectangle 3">
            <a:extLst>
              <a:ext uri="{FF2B5EF4-FFF2-40B4-BE49-F238E27FC236}">
                <a16:creationId xmlns:a16="http://schemas.microsoft.com/office/drawing/2014/main" id="{639D58C4-471B-44E2-9E63-6EAE2FF34CD8}"/>
              </a:ext>
            </a:extLst>
          </p:cNvPr>
          <p:cNvGraphicFramePr>
            <a:graphicFrameLocks noGrp="1"/>
          </p:cNvGraphicFramePr>
          <p:nvPr>
            <p:ph idx="1"/>
            <p:extLst>
              <p:ext uri="{D42A27DB-BD31-4B8C-83A1-F6EECF244321}">
                <p14:modId xmlns:p14="http://schemas.microsoft.com/office/powerpoint/2010/main" val="2173789220"/>
              </p:ext>
            </p:extLst>
          </p:nvPr>
        </p:nvGraphicFramePr>
        <p:xfrm>
          <a:off x="466725" y="639763"/>
          <a:ext cx="4929187" cy="55880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1763899918"/>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Wood Type</Template>
  <TotalTime>1500</TotalTime>
  <Words>1712</Words>
  <Application>Microsoft Office PowerPoint</Application>
  <PresentationFormat>On-screen Show (4:3)</PresentationFormat>
  <Paragraphs>264</Paragraphs>
  <Slides>30</Slides>
  <Notes>29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30</vt:i4>
      </vt:variant>
    </vt:vector>
  </HeadingPairs>
  <TitlesOfParts>
    <vt:vector size="37" baseType="lpstr">
      <vt:lpstr>Arial</vt:lpstr>
      <vt:lpstr>Calibri</vt:lpstr>
      <vt:lpstr>Rockwell</vt:lpstr>
      <vt:lpstr>Rockwell Condensed</vt:lpstr>
      <vt:lpstr>Rockwell Extra Bold</vt:lpstr>
      <vt:lpstr>Wingdings</vt:lpstr>
      <vt:lpstr>Wood Type</vt:lpstr>
      <vt:lpstr>Negotiating Working Time Agreements</vt:lpstr>
      <vt:lpstr> COURSE     OVERVIEW </vt:lpstr>
      <vt:lpstr>Background</vt:lpstr>
      <vt:lpstr>Introduction </vt:lpstr>
      <vt:lpstr>WTA - Contractual 35 Hour Working Week</vt:lpstr>
      <vt:lpstr>Core Collegiate Activities</vt:lpstr>
      <vt:lpstr>Concepts of Time</vt:lpstr>
      <vt:lpstr>Concepts of Time - Audit</vt:lpstr>
      <vt:lpstr>WTA Preparation – General Review </vt:lpstr>
      <vt:lpstr>WTA Preparation – Time Allocations</vt:lpstr>
      <vt:lpstr>WTA Preparation – Time Allocations</vt:lpstr>
      <vt:lpstr>WTA Preparation – When?</vt:lpstr>
      <vt:lpstr>Contending and Changing Priorities</vt:lpstr>
      <vt:lpstr>Branch Decision Making</vt:lpstr>
      <vt:lpstr>The Edinburgh WTA</vt:lpstr>
      <vt:lpstr>What happens next…</vt:lpstr>
      <vt:lpstr>PowerPoint Presentation</vt:lpstr>
      <vt:lpstr>Negotiation</vt:lpstr>
      <vt:lpstr>Balance of Power</vt:lpstr>
      <vt:lpstr>Balance of power</vt:lpstr>
      <vt:lpstr>Preparation</vt:lpstr>
      <vt:lpstr>Approach to Negotiation</vt:lpstr>
      <vt:lpstr>The Negotiation Process</vt:lpstr>
      <vt:lpstr>Communication</vt:lpstr>
      <vt:lpstr>CoMmunication</vt:lpstr>
      <vt:lpstr>Communication &amp; Approach</vt:lpstr>
      <vt:lpstr>Communication &amp; Approach</vt:lpstr>
      <vt:lpstr>Communication &amp; Approach</vt:lpstr>
      <vt:lpstr>Tips for Trading</vt:lpstr>
      <vt:lpstr>Tips for Trading</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Working Time Agreements</dc:title>
  <dc:creator>SMcCrossan</dc:creator>
  <cp:lastModifiedBy>Alison Murphy (Edinburgh - Sec)</cp:lastModifiedBy>
  <cp:revision>82</cp:revision>
  <cp:lastPrinted>2019-02-19T11:42:43Z</cp:lastPrinted>
  <dcterms:created xsi:type="dcterms:W3CDTF">2015-05-20T14:41:14Z</dcterms:created>
  <dcterms:modified xsi:type="dcterms:W3CDTF">2023-04-20T21:30:48Z</dcterms:modified>
</cp:coreProperties>
</file>